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01" r:id="rId1"/>
    <p:sldMasterId id="2147483969" r:id="rId2"/>
    <p:sldMasterId id="2147483983" r:id="rId3"/>
    <p:sldMasterId id="2147483988" r:id="rId4"/>
  </p:sldMasterIdLst>
  <p:notesMasterIdLst>
    <p:notesMasterId r:id="rId51"/>
  </p:notesMasterIdLst>
  <p:sldIdLst>
    <p:sldId id="256" r:id="rId5"/>
    <p:sldId id="294" r:id="rId6"/>
    <p:sldId id="319" r:id="rId7"/>
    <p:sldId id="261" r:id="rId8"/>
    <p:sldId id="264" r:id="rId9"/>
    <p:sldId id="263" r:id="rId10"/>
    <p:sldId id="325" r:id="rId11"/>
    <p:sldId id="326" r:id="rId12"/>
    <p:sldId id="327" r:id="rId13"/>
    <p:sldId id="328" r:id="rId14"/>
    <p:sldId id="329" r:id="rId15"/>
    <p:sldId id="330" r:id="rId16"/>
    <p:sldId id="331" r:id="rId17"/>
    <p:sldId id="332" r:id="rId18"/>
    <p:sldId id="334" r:id="rId19"/>
    <p:sldId id="339" r:id="rId20"/>
    <p:sldId id="336" r:id="rId21"/>
    <p:sldId id="337" r:id="rId22"/>
    <p:sldId id="333" r:id="rId23"/>
    <p:sldId id="302" r:id="rId24"/>
    <p:sldId id="362" r:id="rId25"/>
    <p:sldId id="363" r:id="rId26"/>
    <p:sldId id="342" r:id="rId27"/>
    <p:sldId id="343" r:id="rId28"/>
    <p:sldId id="344" r:id="rId29"/>
    <p:sldId id="345" r:id="rId30"/>
    <p:sldId id="346" r:id="rId31"/>
    <p:sldId id="295" r:id="rId32"/>
    <p:sldId id="275" r:id="rId33"/>
    <p:sldId id="276" r:id="rId34"/>
    <p:sldId id="279" r:id="rId35"/>
    <p:sldId id="338" r:id="rId36"/>
    <p:sldId id="317" r:id="rId37"/>
    <p:sldId id="364" r:id="rId38"/>
    <p:sldId id="350" r:id="rId39"/>
    <p:sldId id="351" r:id="rId40"/>
    <p:sldId id="352" r:id="rId41"/>
    <p:sldId id="354" r:id="rId42"/>
    <p:sldId id="353" r:id="rId43"/>
    <p:sldId id="349" r:id="rId44"/>
    <p:sldId id="357" r:id="rId45"/>
    <p:sldId id="355" r:id="rId46"/>
    <p:sldId id="356" r:id="rId47"/>
    <p:sldId id="360" r:id="rId48"/>
    <p:sldId id="361" r:id="rId49"/>
    <p:sldId id="324" r:id="rId50"/>
  </p:sldIdLst>
  <p:sldSz cx="9144000" cy="6858000" type="screen4x3"/>
  <p:notesSz cx="7010400" cy="9296400"/>
  <p:embeddedFontLst>
    <p:embeddedFont>
      <p:font typeface="Candara" pitchFamily="34" charset="0"/>
      <p:regular r:id="rId52"/>
      <p:bold r:id="rId53"/>
      <p:italic r:id="rId54"/>
      <p:boldItalic r:id="rId55"/>
    </p:embeddedFont>
    <p:embeddedFont>
      <p:font typeface="Tahoma" pitchFamily="34" charset="0"/>
      <p:regular r:id="rId56"/>
      <p:bold r:id="rId57"/>
    </p:embeddedFont>
    <p:embeddedFont>
      <p:font typeface="Trebuchet MS" pitchFamily="34" charset="0"/>
      <p:regular r:id="rId58"/>
      <p:bold r:id="rId59"/>
      <p:italic r:id="rId60"/>
      <p:boldItalic r:id="rId61"/>
    </p:embeddedFont>
    <p:embeddedFont>
      <p:font typeface="MS PGothic" pitchFamily="34" charset="-128"/>
      <p:regular r:id="rId62"/>
    </p:embeddedFont>
    <p:embeddedFont>
      <p:font typeface="Calibri" pitchFamily="34" charset="0"/>
      <p:regular r:id="rId63"/>
      <p:bold r:id="rId64"/>
      <p:italic r:id="rId65"/>
      <p:boldItalic r:id="rId66"/>
    </p:embeddedFont>
    <p:embeddedFont>
      <p:font typeface="CCScottMcCloud" pitchFamily="66" charset="0"/>
      <p:regular r:id="rId67"/>
      <p:bold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04"/>
    <a:srgbClr val="0608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autoAdjust="0"/>
    <p:restoredTop sz="94629" autoAdjust="0"/>
  </p:normalViewPr>
  <p:slideViewPr>
    <p:cSldViewPr>
      <p:cViewPr>
        <p:scale>
          <a:sx n="73" d="100"/>
          <a:sy n="73" d="100"/>
        </p:scale>
        <p:origin x="-1212" y="-48"/>
      </p:cViewPr>
      <p:guideLst>
        <p:guide orient="horz" pos="2160"/>
        <p:guide pos="2880"/>
      </p:guideLst>
    </p:cSldViewPr>
  </p:slideViewPr>
  <p:outlineViewPr>
    <p:cViewPr>
      <p:scale>
        <a:sx n="33" d="100"/>
        <a:sy n="33" d="100"/>
      </p:scale>
      <p:origin x="0" y="93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650E1D-24F3-48F7-8F9A-A50CD03F8BCD}"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n-US"/>
        </a:p>
      </dgm:t>
    </dgm:pt>
    <dgm:pt modelId="{C1C7BB5A-C3E6-4538-8861-EBC6B303AE0B}">
      <dgm:prSet phldrT="[Text]"/>
      <dgm:spPr/>
      <dgm:t>
        <a:bodyPr/>
        <a:lstStyle/>
        <a:p>
          <a:r>
            <a:rPr lang="en-US" dirty="0" smtClean="0"/>
            <a:t>CEO</a:t>
          </a:r>
          <a:endParaRPr lang="en-US" dirty="0"/>
        </a:p>
      </dgm:t>
    </dgm:pt>
    <dgm:pt modelId="{777C4D02-BC74-41BF-BAA7-8503FBDAE6D7}" type="parTrans" cxnId="{B2EF4AB3-7078-4634-BAB3-8AD684829E00}">
      <dgm:prSet/>
      <dgm:spPr/>
      <dgm:t>
        <a:bodyPr/>
        <a:lstStyle/>
        <a:p>
          <a:endParaRPr lang="en-US"/>
        </a:p>
      </dgm:t>
    </dgm:pt>
    <dgm:pt modelId="{221334BE-8944-4449-80B5-3D10BC858775}" type="sibTrans" cxnId="{B2EF4AB3-7078-4634-BAB3-8AD684829E00}">
      <dgm:prSet/>
      <dgm:spPr/>
      <dgm:t>
        <a:bodyPr/>
        <a:lstStyle/>
        <a:p>
          <a:endParaRPr lang="en-US"/>
        </a:p>
      </dgm:t>
    </dgm:pt>
    <dgm:pt modelId="{F9EEB89C-A6F6-414E-AEB4-017CBBA14C38}">
      <dgm:prSet phldrT="[Text]"/>
      <dgm:spPr/>
      <dgm:t>
        <a:bodyPr/>
        <a:lstStyle/>
        <a:p>
          <a:r>
            <a:rPr lang="en-US" dirty="0" smtClean="0"/>
            <a:t>Head of Products</a:t>
          </a:r>
          <a:endParaRPr lang="en-US" dirty="0"/>
        </a:p>
      </dgm:t>
    </dgm:pt>
    <dgm:pt modelId="{69DFE5F3-2766-4BD5-8245-4ADDD68AA11C}" type="parTrans" cxnId="{05B410D4-D266-4AFB-BA82-08402317CEAD}">
      <dgm:prSet/>
      <dgm:spPr/>
      <dgm:t>
        <a:bodyPr/>
        <a:lstStyle/>
        <a:p>
          <a:endParaRPr lang="en-US"/>
        </a:p>
      </dgm:t>
    </dgm:pt>
    <dgm:pt modelId="{F3443887-7452-4876-8C94-21F4AD7BE8C3}" type="sibTrans" cxnId="{05B410D4-D266-4AFB-BA82-08402317CEAD}">
      <dgm:prSet/>
      <dgm:spPr/>
      <dgm:t>
        <a:bodyPr/>
        <a:lstStyle/>
        <a:p>
          <a:endParaRPr lang="en-US"/>
        </a:p>
      </dgm:t>
    </dgm:pt>
    <dgm:pt modelId="{360F0F50-0578-4EE9-8D7A-4B1832AF3CEB}">
      <dgm:prSet phldrT="[Text]"/>
      <dgm:spPr/>
      <dgm:t>
        <a:bodyPr/>
        <a:lstStyle/>
        <a:p>
          <a:r>
            <a:rPr lang="en-US" dirty="0" smtClean="0"/>
            <a:t>Product Management</a:t>
          </a:r>
          <a:endParaRPr lang="en-US" dirty="0"/>
        </a:p>
      </dgm:t>
    </dgm:pt>
    <dgm:pt modelId="{ACAD2FB9-EAA3-4B2B-B12A-A263C9D9F91B}" type="parTrans" cxnId="{63F0D8B9-CCF9-401C-A518-94F15ED47FD6}">
      <dgm:prSet/>
      <dgm:spPr/>
      <dgm:t>
        <a:bodyPr/>
        <a:lstStyle/>
        <a:p>
          <a:endParaRPr lang="en-US"/>
        </a:p>
      </dgm:t>
    </dgm:pt>
    <dgm:pt modelId="{02FE1BF1-1A7F-4645-9E32-A567BDD854D4}" type="sibTrans" cxnId="{63F0D8B9-CCF9-401C-A518-94F15ED47FD6}">
      <dgm:prSet/>
      <dgm:spPr/>
      <dgm:t>
        <a:bodyPr/>
        <a:lstStyle/>
        <a:p>
          <a:endParaRPr lang="en-US"/>
        </a:p>
      </dgm:t>
    </dgm:pt>
    <dgm:pt modelId="{15F032B7-469C-415D-B755-C0EE6B86CBC1}">
      <dgm:prSet phldrT="[Text]"/>
      <dgm:spPr/>
      <dgm:t>
        <a:bodyPr/>
        <a:lstStyle/>
        <a:p>
          <a:r>
            <a:rPr lang="en-US" dirty="0" smtClean="0"/>
            <a:t>Engineering</a:t>
          </a:r>
          <a:endParaRPr lang="en-US" dirty="0"/>
        </a:p>
      </dgm:t>
    </dgm:pt>
    <dgm:pt modelId="{95DE5F21-817C-4C72-B385-7D31066B6B59}" type="parTrans" cxnId="{66ADD30A-0691-4557-B669-D1B5A51971AB}">
      <dgm:prSet/>
      <dgm:spPr/>
      <dgm:t>
        <a:bodyPr/>
        <a:lstStyle/>
        <a:p>
          <a:endParaRPr lang="en-US"/>
        </a:p>
      </dgm:t>
    </dgm:pt>
    <dgm:pt modelId="{26FC6CBB-50A2-4FD5-9CEE-4B09523C0A2F}" type="sibTrans" cxnId="{66ADD30A-0691-4557-B669-D1B5A51971AB}">
      <dgm:prSet/>
      <dgm:spPr/>
      <dgm:t>
        <a:bodyPr/>
        <a:lstStyle/>
        <a:p>
          <a:endParaRPr lang="en-US"/>
        </a:p>
      </dgm:t>
    </dgm:pt>
    <dgm:pt modelId="{252F0D6E-8C19-4299-A35A-CA536AED9EFD}">
      <dgm:prSet phldrT="[Text]"/>
      <dgm:spPr/>
      <dgm:t>
        <a:bodyPr/>
        <a:lstStyle/>
        <a:p>
          <a:r>
            <a:rPr lang="en-US" dirty="0" smtClean="0"/>
            <a:t>CMO</a:t>
          </a:r>
          <a:endParaRPr lang="en-US" dirty="0"/>
        </a:p>
      </dgm:t>
    </dgm:pt>
    <dgm:pt modelId="{3CE224EA-229F-493B-87DE-BC32FAC14212}" type="parTrans" cxnId="{D3475684-7C95-43F2-9B5A-0F8147400A22}">
      <dgm:prSet/>
      <dgm:spPr/>
      <dgm:t>
        <a:bodyPr/>
        <a:lstStyle/>
        <a:p>
          <a:endParaRPr lang="en-US"/>
        </a:p>
      </dgm:t>
    </dgm:pt>
    <dgm:pt modelId="{9478ABE2-6566-47F8-892D-C8A596B84E5A}" type="sibTrans" cxnId="{D3475684-7C95-43F2-9B5A-0F8147400A22}">
      <dgm:prSet/>
      <dgm:spPr/>
      <dgm:t>
        <a:bodyPr/>
        <a:lstStyle/>
        <a:p>
          <a:endParaRPr lang="en-US"/>
        </a:p>
      </dgm:t>
    </dgm:pt>
    <dgm:pt modelId="{C87A8E73-E6F7-4CDF-A53E-F54D5A1E6D8C}">
      <dgm:prSet phldrT="[Text]"/>
      <dgm:spPr>
        <a:ln w="38100">
          <a:solidFill>
            <a:srgbClr val="FF0000"/>
          </a:solidFill>
        </a:ln>
      </dgm:spPr>
      <dgm:t>
        <a:bodyPr/>
        <a:lstStyle/>
        <a:p>
          <a:r>
            <a:rPr lang="en-US" dirty="0" smtClean="0"/>
            <a:t>Graphic Design</a:t>
          </a:r>
          <a:endParaRPr lang="en-US" dirty="0"/>
        </a:p>
      </dgm:t>
    </dgm:pt>
    <dgm:pt modelId="{2469D9E8-4727-43DA-8B3F-0A847DD13C07}" type="parTrans" cxnId="{28C0FC4F-F048-4230-9FC8-7E835B088D1A}">
      <dgm:prSet/>
      <dgm:spPr/>
      <dgm:t>
        <a:bodyPr/>
        <a:lstStyle/>
        <a:p>
          <a:endParaRPr lang="en-US"/>
        </a:p>
      </dgm:t>
    </dgm:pt>
    <dgm:pt modelId="{25F81F5A-AE6E-43E4-BA74-F7D99D563B12}" type="sibTrans" cxnId="{28C0FC4F-F048-4230-9FC8-7E835B088D1A}">
      <dgm:prSet/>
      <dgm:spPr/>
      <dgm:t>
        <a:bodyPr/>
        <a:lstStyle/>
        <a:p>
          <a:endParaRPr lang="en-US"/>
        </a:p>
      </dgm:t>
    </dgm:pt>
    <dgm:pt modelId="{A4C8E25C-7F23-4007-8288-C1AC8682EBBF}">
      <dgm:prSet phldrT="[Text]"/>
      <dgm:spPr/>
      <dgm:t>
        <a:bodyPr/>
        <a:lstStyle/>
        <a:p>
          <a:r>
            <a:rPr lang="en-US" smtClean="0"/>
            <a:t>Marketing</a:t>
          </a:r>
          <a:endParaRPr lang="en-US" dirty="0"/>
        </a:p>
      </dgm:t>
    </dgm:pt>
    <dgm:pt modelId="{613B0964-1B54-47B6-9A3B-E405DB4C8D14}" type="parTrans" cxnId="{5139B5AC-6202-4E7A-86F6-41E43661510B}">
      <dgm:prSet/>
      <dgm:spPr/>
      <dgm:t>
        <a:bodyPr/>
        <a:lstStyle/>
        <a:p>
          <a:endParaRPr lang="en-US"/>
        </a:p>
      </dgm:t>
    </dgm:pt>
    <dgm:pt modelId="{11159BCB-1D7D-4F9C-ADB8-3F537F86096E}" type="sibTrans" cxnId="{5139B5AC-6202-4E7A-86F6-41E43661510B}">
      <dgm:prSet/>
      <dgm:spPr/>
      <dgm:t>
        <a:bodyPr/>
        <a:lstStyle/>
        <a:p>
          <a:endParaRPr lang="en-US"/>
        </a:p>
      </dgm:t>
    </dgm:pt>
    <dgm:pt modelId="{38E2E0CC-42A8-48E3-8206-6C9DACF5A678}" type="pres">
      <dgm:prSet presAssocID="{7E650E1D-24F3-48F7-8F9A-A50CD03F8BCD}" presName="hierChild1" presStyleCnt="0">
        <dgm:presLayoutVars>
          <dgm:chPref val="1"/>
          <dgm:dir/>
          <dgm:animOne val="branch"/>
          <dgm:animLvl val="lvl"/>
          <dgm:resizeHandles/>
        </dgm:presLayoutVars>
      </dgm:prSet>
      <dgm:spPr/>
      <dgm:t>
        <a:bodyPr/>
        <a:lstStyle/>
        <a:p>
          <a:endParaRPr lang="en-US"/>
        </a:p>
      </dgm:t>
    </dgm:pt>
    <dgm:pt modelId="{A5BA7E2C-D587-4261-BE8A-749CC6B56D55}" type="pres">
      <dgm:prSet presAssocID="{C1C7BB5A-C3E6-4538-8861-EBC6B303AE0B}" presName="hierRoot1" presStyleCnt="0"/>
      <dgm:spPr/>
    </dgm:pt>
    <dgm:pt modelId="{678C68CE-DA90-4E0A-9DE3-AD50E163E227}" type="pres">
      <dgm:prSet presAssocID="{C1C7BB5A-C3E6-4538-8861-EBC6B303AE0B}" presName="composite" presStyleCnt="0"/>
      <dgm:spPr/>
    </dgm:pt>
    <dgm:pt modelId="{DCB07A54-57E0-429A-9B3A-F4E7442D9947}" type="pres">
      <dgm:prSet presAssocID="{C1C7BB5A-C3E6-4538-8861-EBC6B303AE0B}" presName="background" presStyleLbl="node0" presStyleIdx="0" presStyleCnt="1"/>
      <dgm:spPr/>
    </dgm:pt>
    <dgm:pt modelId="{A667C8E7-4020-4EFC-A22D-29B909E3D43B}" type="pres">
      <dgm:prSet presAssocID="{C1C7BB5A-C3E6-4538-8861-EBC6B303AE0B}" presName="text" presStyleLbl="fgAcc0" presStyleIdx="0" presStyleCnt="1">
        <dgm:presLayoutVars>
          <dgm:chPref val="3"/>
        </dgm:presLayoutVars>
      </dgm:prSet>
      <dgm:spPr/>
      <dgm:t>
        <a:bodyPr/>
        <a:lstStyle/>
        <a:p>
          <a:endParaRPr lang="en-US"/>
        </a:p>
      </dgm:t>
    </dgm:pt>
    <dgm:pt modelId="{BA22C93C-B0DD-4066-9525-AE6C790EB053}" type="pres">
      <dgm:prSet presAssocID="{C1C7BB5A-C3E6-4538-8861-EBC6B303AE0B}" presName="hierChild2" presStyleCnt="0"/>
      <dgm:spPr/>
    </dgm:pt>
    <dgm:pt modelId="{0FB0D5BC-6D17-4D7F-8F56-B86DF422DBB4}" type="pres">
      <dgm:prSet presAssocID="{69DFE5F3-2766-4BD5-8245-4ADDD68AA11C}" presName="Name10" presStyleLbl="parChTrans1D2" presStyleIdx="0" presStyleCnt="2"/>
      <dgm:spPr/>
      <dgm:t>
        <a:bodyPr/>
        <a:lstStyle/>
        <a:p>
          <a:endParaRPr lang="en-US"/>
        </a:p>
      </dgm:t>
    </dgm:pt>
    <dgm:pt modelId="{E1EFC925-6BEA-47E9-9B31-8435F66C7DE4}" type="pres">
      <dgm:prSet presAssocID="{F9EEB89C-A6F6-414E-AEB4-017CBBA14C38}" presName="hierRoot2" presStyleCnt="0"/>
      <dgm:spPr/>
    </dgm:pt>
    <dgm:pt modelId="{03DFD2F3-2B16-4DD3-9AFB-8D0B65BB93A8}" type="pres">
      <dgm:prSet presAssocID="{F9EEB89C-A6F6-414E-AEB4-017CBBA14C38}" presName="composite2" presStyleCnt="0"/>
      <dgm:spPr/>
    </dgm:pt>
    <dgm:pt modelId="{26149C96-3BB7-4EDB-8F3B-58C1DC7E11E1}" type="pres">
      <dgm:prSet presAssocID="{F9EEB89C-A6F6-414E-AEB4-017CBBA14C38}" presName="background2" presStyleLbl="node2" presStyleIdx="0" presStyleCnt="2"/>
      <dgm:spPr/>
    </dgm:pt>
    <dgm:pt modelId="{AC5EA366-B68B-45D8-B09A-F7951AB467CB}" type="pres">
      <dgm:prSet presAssocID="{F9EEB89C-A6F6-414E-AEB4-017CBBA14C38}" presName="text2" presStyleLbl="fgAcc2" presStyleIdx="0" presStyleCnt="2">
        <dgm:presLayoutVars>
          <dgm:chPref val="3"/>
        </dgm:presLayoutVars>
      </dgm:prSet>
      <dgm:spPr/>
      <dgm:t>
        <a:bodyPr/>
        <a:lstStyle/>
        <a:p>
          <a:endParaRPr lang="en-US"/>
        </a:p>
      </dgm:t>
    </dgm:pt>
    <dgm:pt modelId="{D1E5472B-8909-4841-9B8E-AE5AB5FDEC41}" type="pres">
      <dgm:prSet presAssocID="{F9EEB89C-A6F6-414E-AEB4-017CBBA14C38}" presName="hierChild3" presStyleCnt="0"/>
      <dgm:spPr/>
    </dgm:pt>
    <dgm:pt modelId="{29907BD1-CEBF-4C03-8789-52102C542A8F}" type="pres">
      <dgm:prSet presAssocID="{ACAD2FB9-EAA3-4B2B-B12A-A263C9D9F91B}" presName="Name17" presStyleLbl="parChTrans1D3" presStyleIdx="0" presStyleCnt="3"/>
      <dgm:spPr/>
      <dgm:t>
        <a:bodyPr/>
        <a:lstStyle/>
        <a:p>
          <a:endParaRPr lang="en-US"/>
        </a:p>
      </dgm:t>
    </dgm:pt>
    <dgm:pt modelId="{8873F090-7299-45FD-A701-1F2B76E71F7C}" type="pres">
      <dgm:prSet presAssocID="{360F0F50-0578-4EE9-8D7A-4B1832AF3CEB}" presName="hierRoot3" presStyleCnt="0"/>
      <dgm:spPr/>
    </dgm:pt>
    <dgm:pt modelId="{AF61BA4D-F43A-4B59-BF83-2ACAEA0278E8}" type="pres">
      <dgm:prSet presAssocID="{360F0F50-0578-4EE9-8D7A-4B1832AF3CEB}" presName="composite3" presStyleCnt="0"/>
      <dgm:spPr/>
    </dgm:pt>
    <dgm:pt modelId="{7F20EB3A-14B6-4D0D-B597-F1486AE7E2EC}" type="pres">
      <dgm:prSet presAssocID="{360F0F50-0578-4EE9-8D7A-4B1832AF3CEB}" presName="background3" presStyleLbl="node3" presStyleIdx="0" presStyleCnt="3"/>
      <dgm:spPr/>
    </dgm:pt>
    <dgm:pt modelId="{BB6F632F-317E-4B39-8B3C-093D213DD4FB}" type="pres">
      <dgm:prSet presAssocID="{360F0F50-0578-4EE9-8D7A-4B1832AF3CEB}" presName="text3" presStyleLbl="fgAcc3" presStyleIdx="0" presStyleCnt="3">
        <dgm:presLayoutVars>
          <dgm:chPref val="3"/>
        </dgm:presLayoutVars>
      </dgm:prSet>
      <dgm:spPr/>
      <dgm:t>
        <a:bodyPr/>
        <a:lstStyle/>
        <a:p>
          <a:endParaRPr lang="en-US"/>
        </a:p>
      </dgm:t>
    </dgm:pt>
    <dgm:pt modelId="{84E9D055-8FCA-4742-8F2F-D19E7EE089F0}" type="pres">
      <dgm:prSet presAssocID="{360F0F50-0578-4EE9-8D7A-4B1832AF3CEB}" presName="hierChild4" presStyleCnt="0"/>
      <dgm:spPr/>
    </dgm:pt>
    <dgm:pt modelId="{4CA7427C-FF65-4218-9CF0-F1272B1AEA6F}" type="pres">
      <dgm:prSet presAssocID="{95DE5F21-817C-4C72-B385-7D31066B6B59}" presName="Name17" presStyleLbl="parChTrans1D3" presStyleIdx="1" presStyleCnt="3"/>
      <dgm:spPr/>
      <dgm:t>
        <a:bodyPr/>
        <a:lstStyle/>
        <a:p>
          <a:endParaRPr lang="en-US"/>
        </a:p>
      </dgm:t>
    </dgm:pt>
    <dgm:pt modelId="{5C33585D-20D7-409D-8746-AEA2FF390396}" type="pres">
      <dgm:prSet presAssocID="{15F032B7-469C-415D-B755-C0EE6B86CBC1}" presName="hierRoot3" presStyleCnt="0"/>
      <dgm:spPr/>
    </dgm:pt>
    <dgm:pt modelId="{A3752D7D-9EFE-4985-B8EB-750639FBC46E}" type="pres">
      <dgm:prSet presAssocID="{15F032B7-469C-415D-B755-C0EE6B86CBC1}" presName="composite3" presStyleCnt="0"/>
      <dgm:spPr/>
    </dgm:pt>
    <dgm:pt modelId="{488C6066-8F54-49B0-8B0D-760FC4172C4E}" type="pres">
      <dgm:prSet presAssocID="{15F032B7-469C-415D-B755-C0EE6B86CBC1}" presName="background3" presStyleLbl="node3" presStyleIdx="1" presStyleCnt="3"/>
      <dgm:spPr/>
    </dgm:pt>
    <dgm:pt modelId="{02730C0E-059A-4AC4-89FE-726EC2DECD92}" type="pres">
      <dgm:prSet presAssocID="{15F032B7-469C-415D-B755-C0EE6B86CBC1}" presName="text3" presStyleLbl="fgAcc3" presStyleIdx="1" presStyleCnt="3">
        <dgm:presLayoutVars>
          <dgm:chPref val="3"/>
        </dgm:presLayoutVars>
      </dgm:prSet>
      <dgm:spPr/>
      <dgm:t>
        <a:bodyPr/>
        <a:lstStyle/>
        <a:p>
          <a:endParaRPr lang="en-US"/>
        </a:p>
      </dgm:t>
    </dgm:pt>
    <dgm:pt modelId="{838E90D2-A95B-4E7D-82AE-0A48BC687029}" type="pres">
      <dgm:prSet presAssocID="{15F032B7-469C-415D-B755-C0EE6B86CBC1}" presName="hierChild4" presStyleCnt="0"/>
      <dgm:spPr/>
    </dgm:pt>
    <dgm:pt modelId="{AECB6424-35E4-4CD3-81ED-630590DAB983}" type="pres">
      <dgm:prSet presAssocID="{3CE224EA-229F-493B-87DE-BC32FAC14212}" presName="Name10" presStyleLbl="parChTrans1D2" presStyleIdx="1" presStyleCnt="2"/>
      <dgm:spPr/>
      <dgm:t>
        <a:bodyPr/>
        <a:lstStyle/>
        <a:p>
          <a:endParaRPr lang="en-US"/>
        </a:p>
      </dgm:t>
    </dgm:pt>
    <dgm:pt modelId="{22DBC9C0-7DB4-47B7-B4BC-A60142C991ED}" type="pres">
      <dgm:prSet presAssocID="{252F0D6E-8C19-4299-A35A-CA536AED9EFD}" presName="hierRoot2" presStyleCnt="0"/>
      <dgm:spPr/>
    </dgm:pt>
    <dgm:pt modelId="{377D1533-3ADB-4F46-8ED0-2E9DE0608406}" type="pres">
      <dgm:prSet presAssocID="{252F0D6E-8C19-4299-A35A-CA536AED9EFD}" presName="composite2" presStyleCnt="0"/>
      <dgm:spPr/>
    </dgm:pt>
    <dgm:pt modelId="{9F300191-99CB-409D-94E3-81B56B6F7805}" type="pres">
      <dgm:prSet presAssocID="{252F0D6E-8C19-4299-A35A-CA536AED9EFD}" presName="background2" presStyleLbl="node2" presStyleIdx="1" presStyleCnt="2"/>
      <dgm:spPr/>
    </dgm:pt>
    <dgm:pt modelId="{1E55818D-C9F4-4B08-BD9A-48D4EA05A1A9}" type="pres">
      <dgm:prSet presAssocID="{252F0D6E-8C19-4299-A35A-CA536AED9EFD}" presName="text2" presStyleLbl="fgAcc2" presStyleIdx="1" presStyleCnt="2">
        <dgm:presLayoutVars>
          <dgm:chPref val="3"/>
        </dgm:presLayoutVars>
      </dgm:prSet>
      <dgm:spPr/>
      <dgm:t>
        <a:bodyPr/>
        <a:lstStyle/>
        <a:p>
          <a:endParaRPr lang="en-US"/>
        </a:p>
      </dgm:t>
    </dgm:pt>
    <dgm:pt modelId="{48C57C61-0C1C-4FA4-B092-B14CE7FDD431}" type="pres">
      <dgm:prSet presAssocID="{252F0D6E-8C19-4299-A35A-CA536AED9EFD}" presName="hierChild3" presStyleCnt="0"/>
      <dgm:spPr/>
    </dgm:pt>
    <dgm:pt modelId="{3A6EEAEA-A927-43AF-A784-74F326C7CF8D}" type="pres">
      <dgm:prSet presAssocID="{613B0964-1B54-47B6-9A3B-E405DB4C8D14}" presName="Name17" presStyleLbl="parChTrans1D3" presStyleIdx="2" presStyleCnt="3"/>
      <dgm:spPr/>
      <dgm:t>
        <a:bodyPr/>
        <a:lstStyle/>
        <a:p>
          <a:endParaRPr lang="en-US"/>
        </a:p>
      </dgm:t>
    </dgm:pt>
    <dgm:pt modelId="{C7DCC7E6-6450-47D9-B358-F70C0BD7B08C}" type="pres">
      <dgm:prSet presAssocID="{A4C8E25C-7F23-4007-8288-C1AC8682EBBF}" presName="hierRoot3" presStyleCnt="0"/>
      <dgm:spPr/>
    </dgm:pt>
    <dgm:pt modelId="{E1260956-3EC4-4603-9A1C-8A025ED242FB}" type="pres">
      <dgm:prSet presAssocID="{A4C8E25C-7F23-4007-8288-C1AC8682EBBF}" presName="composite3" presStyleCnt="0"/>
      <dgm:spPr/>
    </dgm:pt>
    <dgm:pt modelId="{1AF35DA5-AAA8-4488-8513-1DA7B0406F42}" type="pres">
      <dgm:prSet presAssocID="{A4C8E25C-7F23-4007-8288-C1AC8682EBBF}" presName="background3" presStyleLbl="node3" presStyleIdx="2" presStyleCnt="3"/>
      <dgm:spPr/>
    </dgm:pt>
    <dgm:pt modelId="{E3C99DC5-F512-4F25-993B-13EB81596323}" type="pres">
      <dgm:prSet presAssocID="{A4C8E25C-7F23-4007-8288-C1AC8682EBBF}" presName="text3" presStyleLbl="fgAcc3" presStyleIdx="2" presStyleCnt="3">
        <dgm:presLayoutVars>
          <dgm:chPref val="3"/>
        </dgm:presLayoutVars>
      </dgm:prSet>
      <dgm:spPr/>
      <dgm:t>
        <a:bodyPr/>
        <a:lstStyle/>
        <a:p>
          <a:endParaRPr lang="en-US"/>
        </a:p>
      </dgm:t>
    </dgm:pt>
    <dgm:pt modelId="{7BAF382A-87B7-48A0-8930-54FA1BD4BD97}" type="pres">
      <dgm:prSet presAssocID="{A4C8E25C-7F23-4007-8288-C1AC8682EBBF}" presName="hierChild4" presStyleCnt="0"/>
      <dgm:spPr/>
    </dgm:pt>
    <dgm:pt modelId="{99970A8F-C36E-4F12-84B6-3BE91295407C}" type="pres">
      <dgm:prSet presAssocID="{2469D9E8-4727-43DA-8B3F-0A847DD13C07}" presName="Name23" presStyleLbl="parChTrans1D4" presStyleIdx="0" presStyleCnt="1"/>
      <dgm:spPr/>
      <dgm:t>
        <a:bodyPr/>
        <a:lstStyle/>
        <a:p>
          <a:endParaRPr lang="en-US"/>
        </a:p>
      </dgm:t>
    </dgm:pt>
    <dgm:pt modelId="{2C0FC31D-230A-4673-AF2A-32EB75577F9B}" type="pres">
      <dgm:prSet presAssocID="{C87A8E73-E6F7-4CDF-A53E-F54D5A1E6D8C}" presName="hierRoot4" presStyleCnt="0"/>
      <dgm:spPr/>
    </dgm:pt>
    <dgm:pt modelId="{DDFE7F6B-EC46-4198-B9BB-DFF5DC801D39}" type="pres">
      <dgm:prSet presAssocID="{C87A8E73-E6F7-4CDF-A53E-F54D5A1E6D8C}" presName="composite4" presStyleCnt="0"/>
      <dgm:spPr/>
    </dgm:pt>
    <dgm:pt modelId="{0AA7FAEC-77C5-4E51-A03D-83E1ACA87BDD}" type="pres">
      <dgm:prSet presAssocID="{C87A8E73-E6F7-4CDF-A53E-F54D5A1E6D8C}" presName="background4" presStyleLbl="node4" presStyleIdx="0" presStyleCnt="1"/>
      <dgm:spPr/>
    </dgm:pt>
    <dgm:pt modelId="{6AB9E4E0-5D60-47C8-B8BF-F36BB1B671FD}" type="pres">
      <dgm:prSet presAssocID="{C87A8E73-E6F7-4CDF-A53E-F54D5A1E6D8C}" presName="text4" presStyleLbl="fgAcc4" presStyleIdx="0" presStyleCnt="1">
        <dgm:presLayoutVars>
          <dgm:chPref val="3"/>
        </dgm:presLayoutVars>
      </dgm:prSet>
      <dgm:spPr/>
      <dgm:t>
        <a:bodyPr/>
        <a:lstStyle/>
        <a:p>
          <a:endParaRPr lang="en-US"/>
        </a:p>
      </dgm:t>
    </dgm:pt>
    <dgm:pt modelId="{D102B6A8-27C2-4CA1-AE42-9997750B8520}" type="pres">
      <dgm:prSet presAssocID="{C87A8E73-E6F7-4CDF-A53E-F54D5A1E6D8C}" presName="hierChild5" presStyleCnt="0"/>
      <dgm:spPr/>
    </dgm:pt>
  </dgm:ptLst>
  <dgm:cxnLst>
    <dgm:cxn modelId="{8FF0E178-8C63-4E64-86B4-6BB4A804AC14}" type="presOf" srcId="{2469D9E8-4727-43DA-8B3F-0A847DD13C07}" destId="{99970A8F-C36E-4F12-84B6-3BE91295407C}" srcOrd="0" destOrd="0" presId="urn:microsoft.com/office/officeart/2005/8/layout/hierarchy1"/>
    <dgm:cxn modelId="{9DE666B6-0A0F-4742-B9B5-E694EA36C7A4}" type="presOf" srcId="{95DE5F21-817C-4C72-B385-7D31066B6B59}" destId="{4CA7427C-FF65-4218-9CF0-F1272B1AEA6F}" srcOrd="0" destOrd="0" presId="urn:microsoft.com/office/officeart/2005/8/layout/hierarchy1"/>
    <dgm:cxn modelId="{2DDE66A3-8416-48F7-8F07-B0A543F405D6}" type="presOf" srcId="{69DFE5F3-2766-4BD5-8245-4ADDD68AA11C}" destId="{0FB0D5BC-6D17-4D7F-8F56-B86DF422DBB4}" srcOrd="0" destOrd="0" presId="urn:microsoft.com/office/officeart/2005/8/layout/hierarchy1"/>
    <dgm:cxn modelId="{05B410D4-D266-4AFB-BA82-08402317CEAD}" srcId="{C1C7BB5A-C3E6-4538-8861-EBC6B303AE0B}" destId="{F9EEB89C-A6F6-414E-AEB4-017CBBA14C38}" srcOrd="0" destOrd="0" parTransId="{69DFE5F3-2766-4BD5-8245-4ADDD68AA11C}" sibTransId="{F3443887-7452-4876-8C94-21F4AD7BE8C3}"/>
    <dgm:cxn modelId="{49CCCFFA-BEB1-47DD-A540-1A993AE010F0}" type="presOf" srcId="{F9EEB89C-A6F6-414E-AEB4-017CBBA14C38}" destId="{AC5EA366-B68B-45D8-B09A-F7951AB467CB}" srcOrd="0" destOrd="0" presId="urn:microsoft.com/office/officeart/2005/8/layout/hierarchy1"/>
    <dgm:cxn modelId="{B093495A-0D1A-42AB-B599-5CDB8B9A72C3}" type="presOf" srcId="{360F0F50-0578-4EE9-8D7A-4B1832AF3CEB}" destId="{BB6F632F-317E-4B39-8B3C-093D213DD4FB}" srcOrd="0" destOrd="0" presId="urn:microsoft.com/office/officeart/2005/8/layout/hierarchy1"/>
    <dgm:cxn modelId="{66ADD30A-0691-4557-B669-D1B5A51971AB}" srcId="{F9EEB89C-A6F6-414E-AEB4-017CBBA14C38}" destId="{15F032B7-469C-415D-B755-C0EE6B86CBC1}" srcOrd="1" destOrd="0" parTransId="{95DE5F21-817C-4C72-B385-7D31066B6B59}" sibTransId="{26FC6CBB-50A2-4FD5-9CEE-4B09523C0A2F}"/>
    <dgm:cxn modelId="{171A44B5-E2E0-4563-96D7-0F198D55C710}" type="presOf" srcId="{252F0D6E-8C19-4299-A35A-CA536AED9EFD}" destId="{1E55818D-C9F4-4B08-BD9A-48D4EA05A1A9}" srcOrd="0" destOrd="0" presId="urn:microsoft.com/office/officeart/2005/8/layout/hierarchy1"/>
    <dgm:cxn modelId="{D3475684-7C95-43F2-9B5A-0F8147400A22}" srcId="{C1C7BB5A-C3E6-4538-8861-EBC6B303AE0B}" destId="{252F0D6E-8C19-4299-A35A-CA536AED9EFD}" srcOrd="1" destOrd="0" parTransId="{3CE224EA-229F-493B-87DE-BC32FAC14212}" sibTransId="{9478ABE2-6566-47F8-892D-C8A596B84E5A}"/>
    <dgm:cxn modelId="{1F4EA9DF-9F13-47C4-9C80-20DB9F5C0DF5}" type="presOf" srcId="{A4C8E25C-7F23-4007-8288-C1AC8682EBBF}" destId="{E3C99DC5-F512-4F25-993B-13EB81596323}" srcOrd="0" destOrd="0" presId="urn:microsoft.com/office/officeart/2005/8/layout/hierarchy1"/>
    <dgm:cxn modelId="{63F0D8B9-CCF9-401C-A518-94F15ED47FD6}" srcId="{F9EEB89C-A6F6-414E-AEB4-017CBBA14C38}" destId="{360F0F50-0578-4EE9-8D7A-4B1832AF3CEB}" srcOrd="0" destOrd="0" parTransId="{ACAD2FB9-EAA3-4B2B-B12A-A263C9D9F91B}" sibTransId="{02FE1BF1-1A7F-4645-9E32-A567BDD854D4}"/>
    <dgm:cxn modelId="{AB1E276D-183A-4F86-8144-8A9A3810AF35}" type="presOf" srcId="{613B0964-1B54-47B6-9A3B-E405DB4C8D14}" destId="{3A6EEAEA-A927-43AF-A784-74F326C7CF8D}" srcOrd="0" destOrd="0" presId="urn:microsoft.com/office/officeart/2005/8/layout/hierarchy1"/>
    <dgm:cxn modelId="{575BCC55-A231-42FC-8951-868EC72C235D}" type="presOf" srcId="{3CE224EA-229F-493B-87DE-BC32FAC14212}" destId="{AECB6424-35E4-4CD3-81ED-630590DAB983}" srcOrd="0" destOrd="0" presId="urn:microsoft.com/office/officeart/2005/8/layout/hierarchy1"/>
    <dgm:cxn modelId="{64D96977-7B6C-4E74-80B5-E76D65E40D55}" type="presOf" srcId="{ACAD2FB9-EAA3-4B2B-B12A-A263C9D9F91B}" destId="{29907BD1-CEBF-4C03-8789-52102C542A8F}" srcOrd="0" destOrd="0" presId="urn:microsoft.com/office/officeart/2005/8/layout/hierarchy1"/>
    <dgm:cxn modelId="{B2EF4AB3-7078-4634-BAB3-8AD684829E00}" srcId="{7E650E1D-24F3-48F7-8F9A-A50CD03F8BCD}" destId="{C1C7BB5A-C3E6-4538-8861-EBC6B303AE0B}" srcOrd="0" destOrd="0" parTransId="{777C4D02-BC74-41BF-BAA7-8503FBDAE6D7}" sibTransId="{221334BE-8944-4449-80B5-3D10BC858775}"/>
    <dgm:cxn modelId="{ED5A1883-343A-45AB-8E90-39BECADCC273}" type="presOf" srcId="{15F032B7-469C-415D-B755-C0EE6B86CBC1}" destId="{02730C0E-059A-4AC4-89FE-726EC2DECD92}" srcOrd="0" destOrd="0" presId="urn:microsoft.com/office/officeart/2005/8/layout/hierarchy1"/>
    <dgm:cxn modelId="{4446F63B-38C1-4681-B391-3B27C5409D62}" type="presOf" srcId="{C1C7BB5A-C3E6-4538-8861-EBC6B303AE0B}" destId="{A667C8E7-4020-4EFC-A22D-29B909E3D43B}" srcOrd="0" destOrd="0" presId="urn:microsoft.com/office/officeart/2005/8/layout/hierarchy1"/>
    <dgm:cxn modelId="{5139B5AC-6202-4E7A-86F6-41E43661510B}" srcId="{252F0D6E-8C19-4299-A35A-CA536AED9EFD}" destId="{A4C8E25C-7F23-4007-8288-C1AC8682EBBF}" srcOrd="0" destOrd="0" parTransId="{613B0964-1B54-47B6-9A3B-E405DB4C8D14}" sibTransId="{11159BCB-1D7D-4F9C-ADB8-3F537F86096E}"/>
    <dgm:cxn modelId="{28C0FC4F-F048-4230-9FC8-7E835B088D1A}" srcId="{A4C8E25C-7F23-4007-8288-C1AC8682EBBF}" destId="{C87A8E73-E6F7-4CDF-A53E-F54D5A1E6D8C}" srcOrd="0" destOrd="0" parTransId="{2469D9E8-4727-43DA-8B3F-0A847DD13C07}" sibTransId="{25F81F5A-AE6E-43E4-BA74-F7D99D563B12}"/>
    <dgm:cxn modelId="{0B1A819F-8718-4B14-B4B3-3459D7820B89}" type="presOf" srcId="{C87A8E73-E6F7-4CDF-A53E-F54D5A1E6D8C}" destId="{6AB9E4E0-5D60-47C8-B8BF-F36BB1B671FD}" srcOrd="0" destOrd="0" presId="urn:microsoft.com/office/officeart/2005/8/layout/hierarchy1"/>
    <dgm:cxn modelId="{977F0333-5546-433D-93F1-943AE89C32D7}" type="presOf" srcId="{7E650E1D-24F3-48F7-8F9A-A50CD03F8BCD}" destId="{38E2E0CC-42A8-48E3-8206-6C9DACF5A678}" srcOrd="0" destOrd="0" presId="urn:microsoft.com/office/officeart/2005/8/layout/hierarchy1"/>
    <dgm:cxn modelId="{86499AC0-DE6D-421B-B360-1021CD61CB9C}" type="presParOf" srcId="{38E2E0CC-42A8-48E3-8206-6C9DACF5A678}" destId="{A5BA7E2C-D587-4261-BE8A-749CC6B56D55}" srcOrd="0" destOrd="0" presId="urn:microsoft.com/office/officeart/2005/8/layout/hierarchy1"/>
    <dgm:cxn modelId="{086BEC00-4126-4DC1-83D1-8BF4EE8D6847}" type="presParOf" srcId="{A5BA7E2C-D587-4261-BE8A-749CC6B56D55}" destId="{678C68CE-DA90-4E0A-9DE3-AD50E163E227}" srcOrd="0" destOrd="0" presId="urn:microsoft.com/office/officeart/2005/8/layout/hierarchy1"/>
    <dgm:cxn modelId="{B58A8362-295E-4CFA-B1AE-B998298955C9}" type="presParOf" srcId="{678C68CE-DA90-4E0A-9DE3-AD50E163E227}" destId="{DCB07A54-57E0-429A-9B3A-F4E7442D9947}" srcOrd="0" destOrd="0" presId="urn:microsoft.com/office/officeart/2005/8/layout/hierarchy1"/>
    <dgm:cxn modelId="{C051AFB3-FE77-4976-A2CD-3011B6E5AFF5}" type="presParOf" srcId="{678C68CE-DA90-4E0A-9DE3-AD50E163E227}" destId="{A667C8E7-4020-4EFC-A22D-29B909E3D43B}" srcOrd="1" destOrd="0" presId="urn:microsoft.com/office/officeart/2005/8/layout/hierarchy1"/>
    <dgm:cxn modelId="{79749E44-46C0-44B2-ABA7-A9C825A072DD}" type="presParOf" srcId="{A5BA7E2C-D587-4261-BE8A-749CC6B56D55}" destId="{BA22C93C-B0DD-4066-9525-AE6C790EB053}" srcOrd="1" destOrd="0" presId="urn:microsoft.com/office/officeart/2005/8/layout/hierarchy1"/>
    <dgm:cxn modelId="{D5C9BB17-58DF-4E35-AF32-3CF1988E9701}" type="presParOf" srcId="{BA22C93C-B0DD-4066-9525-AE6C790EB053}" destId="{0FB0D5BC-6D17-4D7F-8F56-B86DF422DBB4}" srcOrd="0" destOrd="0" presId="urn:microsoft.com/office/officeart/2005/8/layout/hierarchy1"/>
    <dgm:cxn modelId="{C058A360-CAD9-4641-8155-DB988CC47B75}" type="presParOf" srcId="{BA22C93C-B0DD-4066-9525-AE6C790EB053}" destId="{E1EFC925-6BEA-47E9-9B31-8435F66C7DE4}" srcOrd="1" destOrd="0" presId="urn:microsoft.com/office/officeart/2005/8/layout/hierarchy1"/>
    <dgm:cxn modelId="{B434D540-340B-4C60-BCF1-365410AA64F5}" type="presParOf" srcId="{E1EFC925-6BEA-47E9-9B31-8435F66C7DE4}" destId="{03DFD2F3-2B16-4DD3-9AFB-8D0B65BB93A8}" srcOrd="0" destOrd="0" presId="urn:microsoft.com/office/officeart/2005/8/layout/hierarchy1"/>
    <dgm:cxn modelId="{7B3484D2-C0FC-48A7-84BF-21437588DD72}" type="presParOf" srcId="{03DFD2F3-2B16-4DD3-9AFB-8D0B65BB93A8}" destId="{26149C96-3BB7-4EDB-8F3B-58C1DC7E11E1}" srcOrd="0" destOrd="0" presId="urn:microsoft.com/office/officeart/2005/8/layout/hierarchy1"/>
    <dgm:cxn modelId="{16DBEE39-BD2B-4931-96F9-8F327739AB4A}" type="presParOf" srcId="{03DFD2F3-2B16-4DD3-9AFB-8D0B65BB93A8}" destId="{AC5EA366-B68B-45D8-B09A-F7951AB467CB}" srcOrd="1" destOrd="0" presId="urn:microsoft.com/office/officeart/2005/8/layout/hierarchy1"/>
    <dgm:cxn modelId="{7D4E1097-615B-4DE3-AC56-8B475697E41D}" type="presParOf" srcId="{E1EFC925-6BEA-47E9-9B31-8435F66C7DE4}" destId="{D1E5472B-8909-4841-9B8E-AE5AB5FDEC41}" srcOrd="1" destOrd="0" presId="urn:microsoft.com/office/officeart/2005/8/layout/hierarchy1"/>
    <dgm:cxn modelId="{6C1FE06F-A127-456A-90BE-D5EEF36CA17A}" type="presParOf" srcId="{D1E5472B-8909-4841-9B8E-AE5AB5FDEC41}" destId="{29907BD1-CEBF-4C03-8789-52102C542A8F}" srcOrd="0" destOrd="0" presId="urn:microsoft.com/office/officeart/2005/8/layout/hierarchy1"/>
    <dgm:cxn modelId="{70618C4B-EBF2-465C-A43D-ED01E22F9B61}" type="presParOf" srcId="{D1E5472B-8909-4841-9B8E-AE5AB5FDEC41}" destId="{8873F090-7299-45FD-A701-1F2B76E71F7C}" srcOrd="1" destOrd="0" presId="urn:microsoft.com/office/officeart/2005/8/layout/hierarchy1"/>
    <dgm:cxn modelId="{D0971E5A-FE0A-479E-A848-834982B1B786}" type="presParOf" srcId="{8873F090-7299-45FD-A701-1F2B76E71F7C}" destId="{AF61BA4D-F43A-4B59-BF83-2ACAEA0278E8}" srcOrd="0" destOrd="0" presId="urn:microsoft.com/office/officeart/2005/8/layout/hierarchy1"/>
    <dgm:cxn modelId="{F6C614B9-240F-4DF6-AD11-26A603D9A9F4}" type="presParOf" srcId="{AF61BA4D-F43A-4B59-BF83-2ACAEA0278E8}" destId="{7F20EB3A-14B6-4D0D-B597-F1486AE7E2EC}" srcOrd="0" destOrd="0" presId="urn:microsoft.com/office/officeart/2005/8/layout/hierarchy1"/>
    <dgm:cxn modelId="{4B08247E-5038-48C8-8ECC-AF3EDC8D57A3}" type="presParOf" srcId="{AF61BA4D-F43A-4B59-BF83-2ACAEA0278E8}" destId="{BB6F632F-317E-4B39-8B3C-093D213DD4FB}" srcOrd="1" destOrd="0" presId="urn:microsoft.com/office/officeart/2005/8/layout/hierarchy1"/>
    <dgm:cxn modelId="{3B48984A-5F2C-4B29-8977-66637F19DEDA}" type="presParOf" srcId="{8873F090-7299-45FD-A701-1F2B76E71F7C}" destId="{84E9D055-8FCA-4742-8F2F-D19E7EE089F0}" srcOrd="1" destOrd="0" presId="urn:microsoft.com/office/officeart/2005/8/layout/hierarchy1"/>
    <dgm:cxn modelId="{82094FDE-8AAC-4A0A-A2DE-0AFC3939D5ED}" type="presParOf" srcId="{D1E5472B-8909-4841-9B8E-AE5AB5FDEC41}" destId="{4CA7427C-FF65-4218-9CF0-F1272B1AEA6F}" srcOrd="2" destOrd="0" presId="urn:microsoft.com/office/officeart/2005/8/layout/hierarchy1"/>
    <dgm:cxn modelId="{11051CD0-784C-4573-B34F-55A803D31CA7}" type="presParOf" srcId="{D1E5472B-8909-4841-9B8E-AE5AB5FDEC41}" destId="{5C33585D-20D7-409D-8746-AEA2FF390396}" srcOrd="3" destOrd="0" presId="urn:microsoft.com/office/officeart/2005/8/layout/hierarchy1"/>
    <dgm:cxn modelId="{709433BB-4227-45E7-9024-4DC4CF60E3F1}" type="presParOf" srcId="{5C33585D-20D7-409D-8746-AEA2FF390396}" destId="{A3752D7D-9EFE-4985-B8EB-750639FBC46E}" srcOrd="0" destOrd="0" presId="urn:microsoft.com/office/officeart/2005/8/layout/hierarchy1"/>
    <dgm:cxn modelId="{55F46621-0F58-4FDD-9D4B-1AB5F33487A5}" type="presParOf" srcId="{A3752D7D-9EFE-4985-B8EB-750639FBC46E}" destId="{488C6066-8F54-49B0-8B0D-760FC4172C4E}" srcOrd="0" destOrd="0" presId="urn:microsoft.com/office/officeart/2005/8/layout/hierarchy1"/>
    <dgm:cxn modelId="{C2E9972B-9230-4D4E-8FBA-F05722A222FC}" type="presParOf" srcId="{A3752D7D-9EFE-4985-B8EB-750639FBC46E}" destId="{02730C0E-059A-4AC4-89FE-726EC2DECD92}" srcOrd="1" destOrd="0" presId="urn:microsoft.com/office/officeart/2005/8/layout/hierarchy1"/>
    <dgm:cxn modelId="{F51AC48D-DA21-4EF9-AF6E-CAF116D36351}" type="presParOf" srcId="{5C33585D-20D7-409D-8746-AEA2FF390396}" destId="{838E90D2-A95B-4E7D-82AE-0A48BC687029}" srcOrd="1" destOrd="0" presId="urn:microsoft.com/office/officeart/2005/8/layout/hierarchy1"/>
    <dgm:cxn modelId="{02A7B2BA-FD89-441A-9ECC-9C90F7D68ADA}" type="presParOf" srcId="{BA22C93C-B0DD-4066-9525-AE6C790EB053}" destId="{AECB6424-35E4-4CD3-81ED-630590DAB983}" srcOrd="2" destOrd="0" presId="urn:microsoft.com/office/officeart/2005/8/layout/hierarchy1"/>
    <dgm:cxn modelId="{171BD7BE-4052-4B1D-9A48-BD74B28AFD78}" type="presParOf" srcId="{BA22C93C-B0DD-4066-9525-AE6C790EB053}" destId="{22DBC9C0-7DB4-47B7-B4BC-A60142C991ED}" srcOrd="3" destOrd="0" presId="urn:microsoft.com/office/officeart/2005/8/layout/hierarchy1"/>
    <dgm:cxn modelId="{4992931B-2B92-4B60-AAEF-5D3177317587}" type="presParOf" srcId="{22DBC9C0-7DB4-47B7-B4BC-A60142C991ED}" destId="{377D1533-3ADB-4F46-8ED0-2E9DE0608406}" srcOrd="0" destOrd="0" presId="urn:microsoft.com/office/officeart/2005/8/layout/hierarchy1"/>
    <dgm:cxn modelId="{D4314B2A-0B00-4C00-84F9-A650045992D2}" type="presParOf" srcId="{377D1533-3ADB-4F46-8ED0-2E9DE0608406}" destId="{9F300191-99CB-409D-94E3-81B56B6F7805}" srcOrd="0" destOrd="0" presId="urn:microsoft.com/office/officeart/2005/8/layout/hierarchy1"/>
    <dgm:cxn modelId="{94EC4EAF-6816-45CE-B35B-EEE160980BDB}" type="presParOf" srcId="{377D1533-3ADB-4F46-8ED0-2E9DE0608406}" destId="{1E55818D-C9F4-4B08-BD9A-48D4EA05A1A9}" srcOrd="1" destOrd="0" presId="urn:microsoft.com/office/officeart/2005/8/layout/hierarchy1"/>
    <dgm:cxn modelId="{5A97A741-56C8-4C69-BB3E-4F049FCFF216}" type="presParOf" srcId="{22DBC9C0-7DB4-47B7-B4BC-A60142C991ED}" destId="{48C57C61-0C1C-4FA4-B092-B14CE7FDD431}" srcOrd="1" destOrd="0" presId="urn:microsoft.com/office/officeart/2005/8/layout/hierarchy1"/>
    <dgm:cxn modelId="{BBE36268-EBC3-45FE-B967-12129762268A}" type="presParOf" srcId="{48C57C61-0C1C-4FA4-B092-B14CE7FDD431}" destId="{3A6EEAEA-A927-43AF-A784-74F326C7CF8D}" srcOrd="0" destOrd="0" presId="urn:microsoft.com/office/officeart/2005/8/layout/hierarchy1"/>
    <dgm:cxn modelId="{1AE4115F-B749-4010-BB45-C1F06AA06BE8}" type="presParOf" srcId="{48C57C61-0C1C-4FA4-B092-B14CE7FDD431}" destId="{C7DCC7E6-6450-47D9-B358-F70C0BD7B08C}" srcOrd="1" destOrd="0" presId="urn:microsoft.com/office/officeart/2005/8/layout/hierarchy1"/>
    <dgm:cxn modelId="{701C5879-6A9D-40D3-A017-B5385ABE9E48}" type="presParOf" srcId="{C7DCC7E6-6450-47D9-B358-F70C0BD7B08C}" destId="{E1260956-3EC4-4603-9A1C-8A025ED242FB}" srcOrd="0" destOrd="0" presId="urn:microsoft.com/office/officeart/2005/8/layout/hierarchy1"/>
    <dgm:cxn modelId="{127CE0EA-BB67-4084-8BC2-CD048D4F574B}" type="presParOf" srcId="{E1260956-3EC4-4603-9A1C-8A025ED242FB}" destId="{1AF35DA5-AAA8-4488-8513-1DA7B0406F42}" srcOrd="0" destOrd="0" presId="urn:microsoft.com/office/officeart/2005/8/layout/hierarchy1"/>
    <dgm:cxn modelId="{C8A110EF-EF49-4988-A4F6-97EE582187BA}" type="presParOf" srcId="{E1260956-3EC4-4603-9A1C-8A025ED242FB}" destId="{E3C99DC5-F512-4F25-993B-13EB81596323}" srcOrd="1" destOrd="0" presId="urn:microsoft.com/office/officeart/2005/8/layout/hierarchy1"/>
    <dgm:cxn modelId="{C277DE76-1A4E-434A-ABF8-37A7A3C3D9E9}" type="presParOf" srcId="{C7DCC7E6-6450-47D9-B358-F70C0BD7B08C}" destId="{7BAF382A-87B7-48A0-8930-54FA1BD4BD97}" srcOrd="1" destOrd="0" presId="urn:microsoft.com/office/officeart/2005/8/layout/hierarchy1"/>
    <dgm:cxn modelId="{FB08E383-4B03-4BA0-8B59-B6AA6B20F6F2}" type="presParOf" srcId="{7BAF382A-87B7-48A0-8930-54FA1BD4BD97}" destId="{99970A8F-C36E-4F12-84B6-3BE91295407C}" srcOrd="0" destOrd="0" presId="urn:microsoft.com/office/officeart/2005/8/layout/hierarchy1"/>
    <dgm:cxn modelId="{81DD907C-EE42-4109-BB74-FE1A7D42236E}" type="presParOf" srcId="{7BAF382A-87B7-48A0-8930-54FA1BD4BD97}" destId="{2C0FC31D-230A-4673-AF2A-32EB75577F9B}" srcOrd="1" destOrd="0" presId="urn:microsoft.com/office/officeart/2005/8/layout/hierarchy1"/>
    <dgm:cxn modelId="{F827A5DC-956D-45A3-A703-54D641A0C88D}" type="presParOf" srcId="{2C0FC31D-230A-4673-AF2A-32EB75577F9B}" destId="{DDFE7F6B-EC46-4198-B9BB-DFF5DC801D39}" srcOrd="0" destOrd="0" presId="urn:microsoft.com/office/officeart/2005/8/layout/hierarchy1"/>
    <dgm:cxn modelId="{C37CE03D-1BE9-49FE-85EA-91BBFE94D925}" type="presParOf" srcId="{DDFE7F6B-EC46-4198-B9BB-DFF5DC801D39}" destId="{0AA7FAEC-77C5-4E51-A03D-83E1ACA87BDD}" srcOrd="0" destOrd="0" presId="urn:microsoft.com/office/officeart/2005/8/layout/hierarchy1"/>
    <dgm:cxn modelId="{09AFFDE7-EDC5-4DF2-927F-3DDBA4E4E9FC}" type="presParOf" srcId="{DDFE7F6B-EC46-4198-B9BB-DFF5DC801D39}" destId="{6AB9E4E0-5D60-47C8-B8BF-F36BB1B671FD}" srcOrd="1" destOrd="0" presId="urn:microsoft.com/office/officeart/2005/8/layout/hierarchy1"/>
    <dgm:cxn modelId="{3A9B18AC-AA8A-4898-B00F-7E2DCEDE27A0}" type="presParOf" srcId="{2C0FC31D-230A-4673-AF2A-32EB75577F9B}" destId="{D102B6A8-27C2-4CA1-AE42-9997750B852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650E1D-24F3-48F7-8F9A-A50CD03F8BCD}"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n-US"/>
        </a:p>
      </dgm:t>
    </dgm:pt>
    <dgm:pt modelId="{C1C7BB5A-C3E6-4538-8861-EBC6B303AE0B}">
      <dgm:prSet phldrT="[Text]"/>
      <dgm:spPr/>
      <dgm:t>
        <a:bodyPr/>
        <a:lstStyle/>
        <a:p>
          <a:r>
            <a:rPr lang="en-US" dirty="0" smtClean="0"/>
            <a:t>CEO</a:t>
          </a:r>
          <a:endParaRPr lang="en-US" dirty="0"/>
        </a:p>
      </dgm:t>
    </dgm:pt>
    <dgm:pt modelId="{777C4D02-BC74-41BF-BAA7-8503FBDAE6D7}" type="parTrans" cxnId="{B2EF4AB3-7078-4634-BAB3-8AD684829E00}">
      <dgm:prSet/>
      <dgm:spPr/>
      <dgm:t>
        <a:bodyPr/>
        <a:lstStyle/>
        <a:p>
          <a:endParaRPr lang="en-US"/>
        </a:p>
      </dgm:t>
    </dgm:pt>
    <dgm:pt modelId="{221334BE-8944-4449-80B5-3D10BC858775}" type="sibTrans" cxnId="{B2EF4AB3-7078-4634-BAB3-8AD684829E00}">
      <dgm:prSet/>
      <dgm:spPr/>
      <dgm:t>
        <a:bodyPr/>
        <a:lstStyle/>
        <a:p>
          <a:endParaRPr lang="en-US"/>
        </a:p>
      </dgm:t>
    </dgm:pt>
    <dgm:pt modelId="{F9EEB89C-A6F6-414E-AEB4-017CBBA14C38}">
      <dgm:prSet phldrT="[Text]"/>
      <dgm:spPr/>
      <dgm:t>
        <a:bodyPr/>
        <a:lstStyle/>
        <a:p>
          <a:r>
            <a:rPr lang="en-US" dirty="0" smtClean="0"/>
            <a:t>Head of Products</a:t>
          </a:r>
          <a:endParaRPr lang="en-US" dirty="0"/>
        </a:p>
      </dgm:t>
    </dgm:pt>
    <dgm:pt modelId="{69DFE5F3-2766-4BD5-8245-4ADDD68AA11C}" type="parTrans" cxnId="{05B410D4-D266-4AFB-BA82-08402317CEAD}">
      <dgm:prSet/>
      <dgm:spPr/>
      <dgm:t>
        <a:bodyPr/>
        <a:lstStyle/>
        <a:p>
          <a:endParaRPr lang="en-US"/>
        </a:p>
      </dgm:t>
    </dgm:pt>
    <dgm:pt modelId="{F3443887-7452-4876-8C94-21F4AD7BE8C3}" type="sibTrans" cxnId="{05B410D4-D266-4AFB-BA82-08402317CEAD}">
      <dgm:prSet/>
      <dgm:spPr/>
      <dgm:t>
        <a:bodyPr/>
        <a:lstStyle/>
        <a:p>
          <a:endParaRPr lang="en-US"/>
        </a:p>
      </dgm:t>
    </dgm:pt>
    <dgm:pt modelId="{360F0F50-0578-4EE9-8D7A-4B1832AF3CEB}">
      <dgm:prSet phldrT="[Text]"/>
      <dgm:spPr/>
      <dgm:t>
        <a:bodyPr/>
        <a:lstStyle/>
        <a:p>
          <a:r>
            <a:rPr lang="en-US" dirty="0" smtClean="0"/>
            <a:t>Product Management</a:t>
          </a:r>
          <a:endParaRPr lang="en-US" dirty="0"/>
        </a:p>
      </dgm:t>
    </dgm:pt>
    <dgm:pt modelId="{ACAD2FB9-EAA3-4B2B-B12A-A263C9D9F91B}" type="parTrans" cxnId="{63F0D8B9-CCF9-401C-A518-94F15ED47FD6}">
      <dgm:prSet/>
      <dgm:spPr/>
      <dgm:t>
        <a:bodyPr/>
        <a:lstStyle/>
        <a:p>
          <a:endParaRPr lang="en-US"/>
        </a:p>
      </dgm:t>
    </dgm:pt>
    <dgm:pt modelId="{02FE1BF1-1A7F-4645-9E32-A567BDD854D4}" type="sibTrans" cxnId="{63F0D8B9-CCF9-401C-A518-94F15ED47FD6}">
      <dgm:prSet/>
      <dgm:spPr/>
      <dgm:t>
        <a:bodyPr/>
        <a:lstStyle/>
        <a:p>
          <a:endParaRPr lang="en-US"/>
        </a:p>
      </dgm:t>
    </dgm:pt>
    <dgm:pt modelId="{15F032B7-469C-415D-B755-C0EE6B86CBC1}">
      <dgm:prSet phldrT="[Text]"/>
      <dgm:spPr/>
      <dgm:t>
        <a:bodyPr/>
        <a:lstStyle/>
        <a:p>
          <a:r>
            <a:rPr lang="en-US" dirty="0" smtClean="0"/>
            <a:t>Engineering</a:t>
          </a:r>
          <a:endParaRPr lang="en-US" dirty="0"/>
        </a:p>
      </dgm:t>
    </dgm:pt>
    <dgm:pt modelId="{95DE5F21-817C-4C72-B385-7D31066B6B59}" type="parTrans" cxnId="{66ADD30A-0691-4557-B669-D1B5A51971AB}">
      <dgm:prSet/>
      <dgm:spPr/>
      <dgm:t>
        <a:bodyPr/>
        <a:lstStyle/>
        <a:p>
          <a:endParaRPr lang="en-US"/>
        </a:p>
      </dgm:t>
    </dgm:pt>
    <dgm:pt modelId="{26FC6CBB-50A2-4FD5-9CEE-4B09523C0A2F}" type="sibTrans" cxnId="{66ADD30A-0691-4557-B669-D1B5A51971AB}">
      <dgm:prSet/>
      <dgm:spPr/>
      <dgm:t>
        <a:bodyPr/>
        <a:lstStyle/>
        <a:p>
          <a:endParaRPr lang="en-US"/>
        </a:p>
      </dgm:t>
    </dgm:pt>
    <dgm:pt modelId="{252F0D6E-8C19-4299-A35A-CA536AED9EFD}">
      <dgm:prSet phldrT="[Text]"/>
      <dgm:spPr/>
      <dgm:t>
        <a:bodyPr/>
        <a:lstStyle/>
        <a:p>
          <a:r>
            <a:rPr lang="en-US" dirty="0" smtClean="0"/>
            <a:t>CMO</a:t>
          </a:r>
          <a:endParaRPr lang="en-US" dirty="0"/>
        </a:p>
      </dgm:t>
    </dgm:pt>
    <dgm:pt modelId="{3CE224EA-229F-493B-87DE-BC32FAC14212}" type="parTrans" cxnId="{D3475684-7C95-43F2-9B5A-0F8147400A22}">
      <dgm:prSet/>
      <dgm:spPr/>
      <dgm:t>
        <a:bodyPr/>
        <a:lstStyle/>
        <a:p>
          <a:endParaRPr lang="en-US"/>
        </a:p>
      </dgm:t>
    </dgm:pt>
    <dgm:pt modelId="{9478ABE2-6566-47F8-892D-C8A596B84E5A}" type="sibTrans" cxnId="{D3475684-7C95-43F2-9B5A-0F8147400A22}">
      <dgm:prSet/>
      <dgm:spPr/>
      <dgm:t>
        <a:bodyPr/>
        <a:lstStyle/>
        <a:p>
          <a:endParaRPr lang="en-US"/>
        </a:p>
      </dgm:t>
    </dgm:pt>
    <dgm:pt modelId="{A4C8E25C-7F23-4007-8288-C1AC8682EBBF}">
      <dgm:prSet phldrT="[Text]"/>
      <dgm:spPr/>
      <dgm:t>
        <a:bodyPr/>
        <a:lstStyle/>
        <a:p>
          <a:r>
            <a:rPr lang="en-US" dirty="0" smtClean="0"/>
            <a:t>Marketing</a:t>
          </a:r>
          <a:endParaRPr lang="en-US" dirty="0"/>
        </a:p>
      </dgm:t>
    </dgm:pt>
    <dgm:pt modelId="{613B0964-1B54-47B6-9A3B-E405DB4C8D14}" type="parTrans" cxnId="{5139B5AC-6202-4E7A-86F6-41E43661510B}">
      <dgm:prSet/>
      <dgm:spPr/>
      <dgm:t>
        <a:bodyPr/>
        <a:lstStyle/>
        <a:p>
          <a:endParaRPr lang="en-US"/>
        </a:p>
      </dgm:t>
    </dgm:pt>
    <dgm:pt modelId="{11159BCB-1D7D-4F9C-ADB8-3F537F86096E}" type="sibTrans" cxnId="{5139B5AC-6202-4E7A-86F6-41E43661510B}">
      <dgm:prSet/>
      <dgm:spPr/>
      <dgm:t>
        <a:bodyPr/>
        <a:lstStyle/>
        <a:p>
          <a:endParaRPr lang="en-US"/>
        </a:p>
      </dgm:t>
    </dgm:pt>
    <dgm:pt modelId="{2B14D14C-4669-47F2-B416-411EA5923978}">
      <dgm:prSet phldrT="[Text]"/>
      <dgm:spPr>
        <a:ln w="38100">
          <a:solidFill>
            <a:srgbClr val="FF0000"/>
          </a:solidFill>
        </a:ln>
      </dgm:spPr>
      <dgm:t>
        <a:bodyPr/>
        <a:lstStyle/>
        <a:p>
          <a:r>
            <a:rPr lang="en-US" dirty="0" smtClean="0"/>
            <a:t>Usability</a:t>
          </a:r>
          <a:endParaRPr lang="en-US" dirty="0"/>
        </a:p>
      </dgm:t>
    </dgm:pt>
    <dgm:pt modelId="{95EED27D-58FE-4452-A8ED-1A37D8915CBE}" type="parTrans" cxnId="{45B1C33F-53EF-4C3F-8E57-78F85819790B}">
      <dgm:prSet/>
      <dgm:spPr/>
      <dgm:t>
        <a:bodyPr/>
        <a:lstStyle/>
        <a:p>
          <a:endParaRPr lang="en-US"/>
        </a:p>
      </dgm:t>
    </dgm:pt>
    <dgm:pt modelId="{BFE72C49-0EF1-4DF9-9CB9-85C888707A68}" type="sibTrans" cxnId="{45B1C33F-53EF-4C3F-8E57-78F85819790B}">
      <dgm:prSet/>
      <dgm:spPr/>
      <dgm:t>
        <a:bodyPr/>
        <a:lstStyle/>
        <a:p>
          <a:endParaRPr lang="en-US"/>
        </a:p>
      </dgm:t>
    </dgm:pt>
    <dgm:pt modelId="{38E2E0CC-42A8-48E3-8206-6C9DACF5A678}" type="pres">
      <dgm:prSet presAssocID="{7E650E1D-24F3-48F7-8F9A-A50CD03F8BCD}" presName="hierChild1" presStyleCnt="0">
        <dgm:presLayoutVars>
          <dgm:chPref val="1"/>
          <dgm:dir/>
          <dgm:animOne val="branch"/>
          <dgm:animLvl val="lvl"/>
          <dgm:resizeHandles/>
        </dgm:presLayoutVars>
      </dgm:prSet>
      <dgm:spPr/>
      <dgm:t>
        <a:bodyPr/>
        <a:lstStyle/>
        <a:p>
          <a:endParaRPr lang="en-US"/>
        </a:p>
      </dgm:t>
    </dgm:pt>
    <dgm:pt modelId="{A5BA7E2C-D587-4261-BE8A-749CC6B56D55}" type="pres">
      <dgm:prSet presAssocID="{C1C7BB5A-C3E6-4538-8861-EBC6B303AE0B}" presName="hierRoot1" presStyleCnt="0"/>
      <dgm:spPr/>
    </dgm:pt>
    <dgm:pt modelId="{678C68CE-DA90-4E0A-9DE3-AD50E163E227}" type="pres">
      <dgm:prSet presAssocID="{C1C7BB5A-C3E6-4538-8861-EBC6B303AE0B}" presName="composite" presStyleCnt="0"/>
      <dgm:spPr/>
    </dgm:pt>
    <dgm:pt modelId="{DCB07A54-57E0-429A-9B3A-F4E7442D9947}" type="pres">
      <dgm:prSet presAssocID="{C1C7BB5A-C3E6-4538-8861-EBC6B303AE0B}" presName="background" presStyleLbl="node0" presStyleIdx="0" presStyleCnt="1"/>
      <dgm:spPr/>
    </dgm:pt>
    <dgm:pt modelId="{A667C8E7-4020-4EFC-A22D-29B909E3D43B}" type="pres">
      <dgm:prSet presAssocID="{C1C7BB5A-C3E6-4538-8861-EBC6B303AE0B}" presName="text" presStyleLbl="fgAcc0" presStyleIdx="0" presStyleCnt="1">
        <dgm:presLayoutVars>
          <dgm:chPref val="3"/>
        </dgm:presLayoutVars>
      </dgm:prSet>
      <dgm:spPr/>
      <dgm:t>
        <a:bodyPr/>
        <a:lstStyle/>
        <a:p>
          <a:endParaRPr lang="en-US"/>
        </a:p>
      </dgm:t>
    </dgm:pt>
    <dgm:pt modelId="{BA22C93C-B0DD-4066-9525-AE6C790EB053}" type="pres">
      <dgm:prSet presAssocID="{C1C7BB5A-C3E6-4538-8861-EBC6B303AE0B}" presName="hierChild2" presStyleCnt="0"/>
      <dgm:spPr/>
    </dgm:pt>
    <dgm:pt modelId="{0FB0D5BC-6D17-4D7F-8F56-B86DF422DBB4}" type="pres">
      <dgm:prSet presAssocID="{69DFE5F3-2766-4BD5-8245-4ADDD68AA11C}" presName="Name10" presStyleLbl="parChTrans1D2" presStyleIdx="0" presStyleCnt="2"/>
      <dgm:spPr/>
      <dgm:t>
        <a:bodyPr/>
        <a:lstStyle/>
        <a:p>
          <a:endParaRPr lang="en-US"/>
        </a:p>
      </dgm:t>
    </dgm:pt>
    <dgm:pt modelId="{E1EFC925-6BEA-47E9-9B31-8435F66C7DE4}" type="pres">
      <dgm:prSet presAssocID="{F9EEB89C-A6F6-414E-AEB4-017CBBA14C38}" presName="hierRoot2" presStyleCnt="0"/>
      <dgm:spPr/>
    </dgm:pt>
    <dgm:pt modelId="{03DFD2F3-2B16-4DD3-9AFB-8D0B65BB93A8}" type="pres">
      <dgm:prSet presAssocID="{F9EEB89C-A6F6-414E-AEB4-017CBBA14C38}" presName="composite2" presStyleCnt="0"/>
      <dgm:spPr/>
    </dgm:pt>
    <dgm:pt modelId="{26149C96-3BB7-4EDB-8F3B-58C1DC7E11E1}" type="pres">
      <dgm:prSet presAssocID="{F9EEB89C-A6F6-414E-AEB4-017CBBA14C38}" presName="background2" presStyleLbl="node2" presStyleIdx="0" presStyleCnt="2"/>
      <dgm:spPr/>
    </dgm:pt>
    <dgm:pt modelId="{AC5EA366-B68B-45D8-B09A-F7951AB467CB}" type="pres">
      <dgm:prSet presAssocID="{F9EEB89C-A6F6-414E-AEB4-017CBBA14C38}" presName="text2" presStyleLbl="fgAcc2" presStyleIdx="0" presStyleCnt="2">
        <dgm:presLayoutVars>
          <dgm:chPref val="3"/>
        </dgm:presLayoutVars>
      </dgm:prSet>
      <dgm:spPr/>
      <dgm:t>
        <a:bodyPr/>
        <a:lstStyle/>
        <a:p>
          <a:endParaRPr lang="en-US"/>
        </a:p>
      </dgm:t>
    </dgm:pt>
    <dgm:pt modelId="{D1E5472B-8909-4841-9B8E-AE5AB5FDEC41}" type="pres">
      <dgm:prSet presAssocID="{F9EEB89C-A6F6-414E-AEB4-017CBBA14C38}" presName="hierChild3" presStyleCnt="0"/>
      <dgm:spPr/>
    </dgm:pt>
    <dgm:pt modelId="{29907BD1-CEBF-4C03-8789-52102C542A8F}" type="pres">
      <dgm:prSet presAssocID="{ACAD2FB9-EAA3-4B2B-B12A-A263C9D9F91B}" presName="Name17" presStyleLbl="parChTrans1D3" presStyleIdx="0" presStyleCnt="3"/>
      <dgm:spPr/>
      <dgm:t>
        <a:bodyPr/>
        <a:lstStyle/>
        <a:p>
          <a:endParaRPr lang="en-US"/>
        </a:p>
      </dgm:t>
    </dgm:pt>
    <dgm:pt modelId="{8873F090-7299-45FD-A701-1F2B76E71F7C}" type="pres">
      <dgm:prSet presAssocID="{360F0F50-0578-4EE9-8D7A-4B1832AF3CEB}" presName="hierRoot3" presStyleCnt="0"/>
      <dgm:spPr/>
    </dgm:pt>
    <dgm:pt modelId="{AF61BA4D-F43A-4B59-BF83-2ACAEA0278E8}" type="pres">
      <dgm:prSet presAssocID="{360F0F50-0578-4EE9-8D7A-4B1832AF3CEB}" presName="composite3" presStyleCnt="0"/>
      <dgm:spPr/>
    </dgm:pt>
    <dgm:pt modelId="{7F20EB3A-14B6-4D0D-B597-F1486AE7E2EC}" type="pres">
      <dgm:prSet presAssocID="{360F0F50-0578-4EE9-8D7A-4B1832AF3CEB}" presName="background3" presStyleLbl="node3" presStyleIdx="0" presStyleCnt="3"/>
      <dgm:spPr/>
    </dgm:pt>
    <dgm:pt modelId="{BB6F632F-317E-4B39-8B3C-093D213DD4FB}" type="pres">
      <dgm:prSet presAssocID="{360F0F50-0578-4EE9-8D7A-4B1832AF3CEB}" presName="text3" presStyleLbl="fgAcc3" presStyleIdx="0" presStyleCnt="3">
        <dgm:presLayoutVars>
          <dgm:chPref val="3"/>
        </dgm:presLayoutVars>
      </dgm:prSet>
      <dgm:spPr/>
      <dgm:t>
        <a:bodyPr/>
        <a:lstStyle/>
        <a:p>
          <a:endParaRPr lang="en-US"/>
        </a:p>
      </dgm:t>
    </dgm:pt>
    <dgm:pt modelId="{84E9D055-8FCA-4742-8F2F-D19E7EE089F0}" type="pres">
      <dgm:prSet presAssocID="{360F0F50-0578-4EE9-8D7A-4B1832AF3CEB}" presName="hierChild4" presStyleCnt="0"/>
      <dgm:spPr/>
    </dgm:pt>
    <dgm:pt modelId="{30637EA4-864A-45DF-B6EA-C3AFAA8B44FA}" type="pres">
      <dgm:prSet presAssocID="{95EED27D-58FE-4452-A8ED-1A37D8915CBE}" presName="Name23" presStyleLbl="parChTrans1D4" presStyleIdx="0" presStyleCnt="1"/>
      <dgm:spPr/>
      <dgm:t>
        <a:bodyPr/>
        <a:lstStyle/>
        <a:p>
          <a:endParaRPr lang="en-US"/>
        </a:p>
      </dgm:t>
    </dgm:pt>
    <dgm:pt modelId="{32205E91-2C6A-49F0-821A-C008EBA3A925}" type="pres">
      <dgm:prSet presAssocID="{2B14D14C-4669-47F2-B416-411EA5923978}" presName="hierRoot4" presStyleCnt="0"/>
      <dgm:spPr/>
    </dgm:pt>
    <dgm:pt modelId="{3F23C4CB-DE3D-4079-B39C-0B621853940B}" type="pres">
      <dgm:prSet presAssocID="{2B14D14C-4669-47F2-B416-411EA5923978}" presName="composite4" presStyleCnt="0"/>
      <dgm:spPr/>
    </dgm:pt>
    <dgm:pt modelId="{4EDC6C23-6E97-457D-BDC6-651C6311671C}" type="pres">
      <dgm:prSet presAssocID="{2B14D14C-4669-47F2-B416-411EA5923978}" presName="background4" presStyleLbl="node4" presStyleIdx="0" presStyleCnt="1"/>
      <dgm:spPr/>
    </dgm:pt>
    <dgm:pt modelId="{77AE2B89-59E0-4536-AC29-8548D3C309D5}" type="pres">
      <dgm:prSet presAssocID="{2B14D14C-4669-47F2-B416-411EA5923978}" presName="text4" presStyleLbl="fgAcc4" presStyleIdx="0" presStyleCnt="1">
        <dgm:presLayoutVars>
          <dgm:chPref val="3"/>
        </dgm:presLayoutVars>
      </dgm:prSet>
      <dgm:spPr/>
      <dgm:t>
        <a:bodyPr/>
        <a:lstStyle/>
        <a:p>
          <a:endParaRPr lang="en-US"/>
        </a:p>
      </dgm:t>
    </dgm:pt>
    <dgm:pt modelId="{60CE1304-4DAD-47A2-85CC-1565219DEE02}" type="pres">
      <dgm:prSet presAssocID="{2B14D14C-4669-47F2-B416-411EA5923978}" presName="hierChild5" presStyleCnt="0"/>
      <dgm:spPr/>
    </dgm:pt>
    <dgm:pt modelId="{4CA7427C-FF65-4218-9CF0-F1272B1AEA6F}" type="pres">
      <dgm:prSet presAssocID="{95DE5F21-817C-4C72-B385-7D31066B6B59}" presName="Name17" presStyleLbl="parChTrans1D3" presStyleIdx="1" presStyleCnt="3"/>
      <dgm:spPr/>
      <dgm:t>
        <a:bodyPr/>
        <a:lstStyle/>
        <a:p>
          <a:endParaRPr lang="en-US"/>
        </a:p>
      </dgm:t>
    </dgm:pt>
    <dgm:pt modelId="{5C33585D-20D7-409D-8746-AEA2FF390396}" type="pres">
      <dgm:prSet presAssocID="{15F032B7-469C-415D-B755-C0EE6B86CBC1}" presName="hierRoot3" presStyleCnt="0"/>
      <dgm:spPr/>
    </dgm:pt>
    <dgm:pt modelId="{A3752D7D-9EFE-4985-B8EB-750639FBC46E}" type="pres">
      <dgm:prSet presAssocID="{15F032B7-469C-415D-B755-C0EE6B86CBC1}" presName="composite3" presStyleCnt="0"/>
      <dgm:spPr/>
    </dgm:pt>
    <dgm:pt modelId="{488C6066-8F54-49B0-8B0D-760FC4172C4E}" type="pres">
      <dgm:prSet presAssocID="{15F032B7-469C-415D-B755-C0EE6B86CBC1}" presName="background3" presStyleLbl="node3" presStyleIdx="1" presStyleCnt="3"/>
      <dgm:spPr/>
    </dgm:pt>
    <dgm:pt modelId="{02730C0E-059A-4AC4-89FE-726EC2DECD92}" type="pres">
      <dgm:prSet presAssocID="{15F032B7-469C-415D-B755-C0EE6B86CBC1}" presName="text3" presStyleLbl="fgAcc3" presStyleIdx="1" presStyleCnt="3">
        <dgm:presLayoutVars>
          <dgm:chPref val="3"/>
        </dgm:presLayoutVars>
      </dgm:prSet>
      <dgm:spPr/>
      <dgm:t>
        <a:bodyPr/>
        <a:lstStyle/>
        <a:p>
          <a:endParaRPr lang="en-US"/>
        </a:p>
      </dgm:t>
    </dgm:pt>
    <dgm:pt modelId="{838E90D2-A95B-4E7D-82AE-0A48BC687029}" type="pres">
      <dgm:prSet presAssocID="{15F032B7-469C-415D-B755-C0EE6B86CBC1}" presName="hierChild4" presStyleCnt="0"/>
      <dgm:spPr/>
    </dgm:pt>
    <dgm:pt modelId="{AECB6424-35E4-4CD3-81ED-630590DAB983}" type="pres">
      <dgm:prSet presAssocID="{3CE224EA-229F-493B-87DE-BC32FAC14212}" presName="Name10" presStyleLbl="parChTrans1D2" presStyleIdx="1" presStyleCnt="2"/>
      <dgm:spPr/>
      <dgm:t>
        <a:bodyPr/>
        <a:lstStyle/>
        <a:p>
          <a:endParaRPr lang="en-US"/>
        </a:p>
      </dgm:t>
    </dgm:pt>
    <dgm:pt modelId="{22DBC9C0-7DB4-47B7-B4BC-A60142C991ED}" type="pres">
      <dgm:prSet presAssocID="{252F0D6E-8C19-4299-A35A-CA536AED9EFD}" presName="hierRoot2" presStyleCnt="0"/>
      <dgm:spPr/>
    </dgm:pt>
    <dgm:pt modelId="{377D1533-3ADB-4F46-8ED0-2E9DE0608406}" type="pres">
      <dgm:prSet presAssocID="{252F0D6E-8C19-4299-A35A-CA536AED9EFD}" presName="composite2" presStyleCnt="0"/>
      <dgm:spPr/>
    </dgm:pt>
    <dgm:pt modelId="{9F300191-99CB-409D-94E3-81B56B6F7805}" type="pres">
      <dgm:prSet presAssocID="{252F0D6E-8C19-4299-A35A-CA536AED9EFD}" presName="background2" presStyleLbl="node2" presStyleIdx="1" presStyleCnt="2"/>
      <dgm:spPr/>
    </dgm:pt>
    <dgm:pt modelId="{1E55818D-C9F4-4B08-BD9A-48D4EA05A1A9}" type="pres">
      <dgm:prSet presAssocID="{252F0D6E-8C19-4299-A35A-CA536AED9EFD}" presName="text2" presStyleLbl="fgAcc2" presStyleIdx="1" presStyleCnt="2">
        <dgm:presLayoutVars>
          <dgm:chPref val="3"/>
        </dgm:presLayoutVars>
      </dgm:prSet>
      <dgm:spPr/>
      <dgm:t>
        <a:bodyPr/>
        <a:lstStyle/>
        <a:p>
          <a:endParaRPr lang="en-US"/>
        </a:p>
      </dgm:t>
    </dgm:pt>
    <dgm:pt modelId="{48C57C61-0C1C-4FA4-B092-B14CE7FDD431}" type="pres">
      <dgm:prSet presAssocID="{252F0D6E-8C19-4299-A35A-CA536AED9EFD}" presName="hierChild3" presStyleCnt="0"/>
      <dgm:spPr/>
    </dgm:pt>
    <dgm:pt modelId="{3A6EEAEA-A927-43AF-A784-74F326C7CF8D}" type="pres">
      <dgm:prSet presAssocID="{613B0964-1B54-47B6-9A3B-E405DB4C8D14}" presName="Name17" presStyleLbl="parChTrans1D3" presStyleIdx="2" presStyleCnt="3"/>
      <dgm:spPr/>
      <dgm:t>
        <a:bodyPr/>
        <a:lstStyle/>
        <a:p>
          <a:endParaRPr lang="en-US"/>
        </a:p>
      </dgm:t>
    </dgm:pt>
    <dgm:pt modelId="{C7DCC7E6-6450-47D9-B358-F70C0BD7B08C}" type="pres">
      <dgm:prSet presAssocID="{A4C8E25C-7F23-4007-8288-C1AC8682EBBF}" presName="hierRoot3" presStyleCnt="0"/>
      <dgm:spPr/>
    </dgm:pt>
    <dgm:pt modelId="{E1260956-3EC4-4603-9A1C-8A025ED242FB}" type="pres">
      <dgm:prSet presAssocID="{A4C8E25C-7F23-4007-8288-C1AC8682EBBF}" presName="composite3" presStyleCnt="0"/>
      <dgm:spPr/>
    </dgm:pt>
    <dgm:pt modelId="{1AF35DA5-AAA8-4488-8513-1DA7B0406F42}" type="pres">
      <dgm:prSet presAssocID="{A4C8E25C-7F23-4007-8288-C1AC8682EBBF}" presName="background3" presStyleLbl="node3" presStyleIdx="2" presStyleCnt="3"/>
      <dgm:spPr/>
    </dgm:pt>
    <dgm:pt modelId="{E3C99DC5-F512-4F25-993B-13EB81596323}" type="pres">
      <dgm:prSet presAssocID="{A4C8E25C-7F23-4007-8288-C1AC8682EBBF}" presName="text3" presStyleLbl="fgAcc3" presStyleIdx="2" presStyleCnt="3">
        <dgm:presLayoutVars>
          <dgm:chPref val="3"/>
        </dgm:presLayoutVars>
      </dgm:prSet>
      <dgm:spPr/>
      <dgm:t>
        <a:bodyPr/>
        <a:lstStyle/>
        <a:p>
          <a:endParaRPr lang="en-US"/>
        </a:p>
      </dgm:t>
    </dgm:pt>
    <dgm:pt modelId="{7BAF382A-87B7-48A0-8930-54FA1BD4BD97}" type="pres">
      <dgm:prSet presAssocID="{A4C8E25C-7F23-4007-8288-C1AC8682EBBF}" presName="hierChild4" presStyleCnt="0"/>
      <dgm:spPr/>
    </dgm:pt>
  </dgm:ptLst>
  <dgm:cxnLst>
    <dgm:cxn modelId="{C7D2259B-E868-4088-91B3-558A23CEE4DF}" type="presOf" srcId="{252F0D6E-8C19-4299-A35A-CA536AED9EFD}" destId="{1E55818D-C9F4-4B08-BD9A-48D4EA05A1A9}" srcOrd="0" destOrd="0" presId="urn:microsoft.com/office/officeart/2005/8/layout/hierarchy1"/>
    <dgm:cxn modelId="{6EA303FA-620D-4F7B-B1F3-DFC463490EE9}" type="presOf" srcId="{2B14D14C-4669-47F2-B416-411EA5923978}" destId="{77AE2B89-59E0-4536-AC29-8548D3C309D5}" srcOrd="0" destOrd="0" presId="urn:microsoft.com/office/officeart/2005/8/layout/hierarchy1"/>
    <dgm:cxn modelId="{E5C6F515-FADE-4EF9-8A23-200B0FCEB92F}" type="presOf" srcId="{360F0F50-0578-4EE9-8D7A-4B1832AF3CEB}" destId="{BB6F632F-317E-4B39-8B3C-093D213DD4FB}" srcOrd="0" destOrd="0" presId="urn:microsoft.com/office/officeart/2005/8/layout/hierarchy1"/>
    <dgm:cxn modelId="{7041EF5C-FA9A-49CD-92EE-AA1CFD4989C1}" type="presOf" srcId="{3CE224EA-229F-493B-87DE-BC32FAC14212}" destId="{AECB6424-35E4-4CD3-81ED-630590DAB983}" srcOrd="0" destOrd="0" presId="urn:microsoft.com/office/officeart/2005/8/layout/hierarchy1"/>
    <dgm:cxn modelId="{D3475684-7C95-43F2-9B5A-0F8147400A22}" srcId="{C1C7BB5A-C3E6-4538-8861-EBC6B303AE0B}" destId="{252F0D6E-8C19-4299-A35A-CA536AED9EFD}" srcOrd="1" destOrd="0" parTransId="{3CE224EA-229F-493B-87DE-BC32FAC14212}" sibTransId="{9478ABE2-6566-47F8-892D-C8A596B84E5A}"/>
    <dgm:cxn modelId="{05B410D4-D266-4AFB-BA82-08402317CEAD}" srcId="{C1C7BB5A-C3E6-4538-8861-EBC6B303AE0B}" destId="{F9EEB89C-A6F6-414E-AEB4-017CBBA14C38}" srcOrd="0" destOrd="0" parTransId="{69DFE5F3-2766-4BD5-8245-4ADDD68AA11C}" sibTransId="{F3443887-7452-4876-8C94-21F4AD7BE8C3}"/>
    <dgm:cxn modelId="{63F0D8B9-CCF9-401C-A518-94F15ED47FD6}" srcId="{F9EEB89C-A6F6-414E-AEB4-017CBBA14C38}" destId="{360F0F50-0578-4EE9-8D7A-4B1832AF3CEB}" srcOrd="0" destOrd="0" parTransId="{ACAD2FB9-EAA3-4B2B-B12A-A263C9D9F91B}" sibTransId="{02FE1BF1-1A7F-4645-9E32-A567BDD854D4}"/>
    <dgm:cxn modelId="{83A7320A-C8D3-4D9A-A8B1-FAC68B0CD33C}" type="presOf" srcId="{C1C7BB5A-C3E6-4538-8861-EBC6B303AE0B}" destId="{A667C8E7-4020-4EFC-A22D-29B909E3D43B}" srcOrd="0" destOrd="0" presId="urn:microsoft.com/office/officeart/2005/8/layout/hierarchy1"/>
    <dgm:cxn modelId="{DCA5D03D-2EE4-4075-8096-1320111C3A17}" type="presOf" srcId="{95DE5F21-817C-4C72-B385-7D31066B6B59}" destId="{4CA7427C-FF65-4218-9CF0-F1272B1AEA6F}" srcOrd="0" destOrd="0" presId="urn:microsoft.com/office/officeart/2005/8/layout/hierarchy1"/>
    <dgm:cxn modelId="{1153A980-C43C-4837-9841-679D30A65B39}" type="presOf" srcId="{95EED27D-58FE-4452-A8ED-1A37D8915CBE}" destId="{30637EA4-864A-45DF-B6EA-C3AFAA8B44FA}" srcOrd="0" destOrd="0" presId="urn:microsoft.com/office/officeart/2005/8/layout/hierarchy1"/>
    <dgm:cxn modelId="{F99B5127-606F-477B-9FFA-2F7CD6CCF28C}" type="presOf" srcId="{7E650E1D-24F3-48F7-8F9A-A50CD03F8BCD}" destId="{38E2E0CC-42A8-48E3-8206-6C9DACF5A678}" srcOrd="0" destOrd="0" presId="urn:microsoft.com/office/officeart/2005/8/layout/hierarchy1"/>
    <dgm:cxn modelId="{66ADD30A-0691-4557-B669-D1B5A51971AB}" srcId="{F9EEB89C-A6F6-414E-AEB4-017CBBA14C38}" destId="{15F032B7-469C-415D-B755-C0EE6B86CBC1}" srcOrd="1" destOrd="0" parTransId="{95DE5F21-817C-4C72-B385-7D31066B6B59}" sibTransId="{26FC6CBB-50A2-4FD5-9CEE-4B09523C0A2F}"/>
    <dgm:cxn modelId="{5139B5AC-6202-4E7A-86F6-41E43661510B}" srcId="{252F0D6E-8C19-4299-A35A-CA536AED9EFD}" destId="{A4C8E25C-7F23-4007-8288-C1AC8682EBBF}" srcOrd="0" destOrd="0" parTransId="{613B0964-1B54-47B6-9A3B-E405DB4C8D14}" sibTransId="{11159BCB-1D7D-4F9C-ADB8-3F537F86096E}"/>
    <dgm:cxn modelId="{02CC1E0E-AE08-4273-ADE8-4457F7268E9E}" type="presOf" srcId="{A4C8E25C-7F23-4007-8288-C1AC8682EBBF}" destId="{E3C99DC5-F512-4F25-993B-13EB81596323}" srcOrd="0" destOrd="0" presId="urn:microsoft.com/office/officeart/2005/8/layout/hierarchy1"/>
    <dgm:cxn modelId="{8D5006F7-D8A3-4BDE-B6E2-0AB067B043D6}" type="presOf" srcId="{69DFE5F3-2766-4BD5-8245-4ADDD68AA11C}" destId="{0FB0D5BC-6D17-4D7F-8F56-B86DF422DBB4}" srcOrd="0" destOrd="0" presId="urn:microsoft.com/office/officeart/2005/8/layout/hierarchy1"/>
    <dgm:cxn modelId="{45B1C33F-53EF-4C3F-8E57-78F85819790B}" srcId="{360F0F50-0578-4EE9-8D7A-4B1832AF3CEB}" destId="{2B14D14C-4669-47F2-B416-411EA5923978}" srcOrd="0" destOrd="0" parTransId="{95EED27D-58FE-4452-A8ED-1A37D8915CBE}" sibTransId="{BFE72C49-0EF1-4DF9-9CB9-85C888707A68}"/>
    <dgm:cxn modelId="{9192CE20-F03B-4F99-BCCE-2192F9B207E5}" type="presOf" srcId="{15F032B7-469C-415D-B755-C0EE6B86CBC1}" destId="{02730C0E-059A-4AC4-89FE-726EC2DECD92}" srcOrd="0" destOrd="0" presId="urn:microsoft.com/office/officeart/2005/8/layout/hierarchy1"/>
    <dgm:cxn modelId="{B2EF4AB3-7078-4634-BAB3-8AD684829E00}" srcId="{7E650E1D-24F3-48F7-8F9A-A50CD03F8BCD}" destId="{C1C7BB5A-C3E6-4538-8861-EBC6B303AE0B}" srcOrd="0" destOrd="0" parTransId="{777C4D02-BC74-41BF-BAA7-8503FBDAE6D7}" sibTransId="{221334BE-8944-4449-80B5-3D10BC858775}"/>
    <dgm:cxn modelId="{F1435079-BE5E-4A0D-B8AE-6EC3EB5B8A93}" type="presOf" srcId="{F9EEB89C-A6F6-414E-AEB4-017CBBA14C38}" destId="{AC5EA366-B68B-45D8-B09A-F7951AB467CB}" srcOrd="0" destOrd="0" presId="urn:microsoft.com/office/officeart/2005/8/layout/hierarchy1"/>
    <dgm:cxn modelId="{22C786B9-8B35-4491-AFAA-F7D8E59144C1}" type="presOf" srcId="{ACAD2FB9-EAA3-4B2B-B12A-A263C9D9F91B}" destId="{29907BD1-CEBF-4C03-8789-52102C542A8F}" srcOrd="0" destOrd="0" presId="urn:microsoft.com/office/officeart/2005/8/layout/hierarchy1"/>
    <dgm:cxn modelId="{27A0A5AB-576A-4CBD-9582-7C4E83924FCC}" type="presOf" srcId="{613B0964-1B54-47B6-9A3B-E405DB4C8D14}" destId="{3A6EEAEA-A927-43AF-A784-74F326C7CF8D}" srcOrd="0" destOrd="0" presId="urn:microsoft.com/office/officeart/2005/8/layout/hierarchy1"/>
    <dgm:cxn modelId="{946D8163-8155-420F-B539-443F7ED72D50}" type="presParOf" srcId="{38E2E0CC-42A8-48E3-8206-6C9DACF5A678}" destId="{A5BA7E2C-D587-4261-BE8A-749CC6B56D55}" srcOrd="0" destOrd="0" presId="urn:microsoft.com/office/officeart/2005/8/layout/hierarchy1"/>
    <dgm:cxn modelId="{5314F5E5-C520-4325-B07B-354EC070ED19}" type="presParOf" srcId="{A5BA7E2C-D587-4261-BE8A-749CC6B56D55}" destId="{678C68CE-DA90-4E0A-9DE3-AD50E163E227}" srcOrd="0" destOrd="0" presId="urn:microsoft.com/office/officeart/2005/8/layout/hierarchy1"/>
    <dgm:cxn modelId="{E5C7B6AD-57F3-4B59-9D47-6A5EC4094588}" type="presParOf" srcId="{678C68CE-DA90-4E0A-9DE3-AD50E163E227}" destId="{DCB07A54-57E0-429A-9B3A-F4E7442D9947}" srcOrd="0" destOrd="0" presId="urn:microsoft.com/office/officeart/2005/8/layout/hierarchy1"/>
    <dgm:cxn modelId="{62FFFEA5-C960-4140-8A60-F2D1CA562397}" type="presParOf" srcId="{678C68CE-DA90-4E0A-9DE3-AD50E163E227}" destId="{A667C8E7-4020-4EFC-A22D-29B909E3D43B}" srcOrd="1" destOrd="0" presId="urn:microsoft.com/office/officeart/2005/8/layout/hierarchy1"/>
    <dgm:cxn modelId="{D8FFAFBD-0491-4A7A-8A3B-244234B1FC1D}" type="presParOf" srcId="{A5BA7E2C-D587-4261-BE8A-749CC6B56D55}" destId="{BA22C93C-B0DD-4066-9525-AE6C790EB053}" srcOrd="1" destOrd="0" presId="urn:microsoft.com/office/officeart/2005/8/layout/hierarchy1"/>
    <dgm:cxn modelId="{B2F65A21-BF24-4CD2-B7C9-CC788FD9C563}" type="presParOf" srcId="{BA22C93C-B0DD-4066-9525-AE6C790EB053}" destId="{0FB0D5BC-6D17-4D7F-8F56-B86DF422DBB4}" srcOrd="0" destOrd="0" presId="urn:microsoft.com/office/officeart/2005/8/layout/hierarchy1"/>
    <dgm:cxn modelId="{FB54B314-3B45-486E-BDAD-43E81B6CF722}" type="presParOf" srcId="{BA22C93C-B0DD-4066-9525-AE6C790EB053}" destId="{E1EFC925-6BEA-47E9-9B31-8435F66C7DE4}" srcOrd="1" destOrd="0" presId="urn:microsoft.com/office/officeart/2005/8/layout/hierarchy1"/>
    <dgm:cxn modelId="{57BCF26F-C3D5-4150-AC39-F2863DAF440E}" type="presParOf" srcId="{E1EFC925-6BEA-47E9-9B31-8435F66C7DE4}" destId="{03DFD2F3-2B16-4DD3-9AFB-8D0B65BB93A8}" srcOrd="0" destOrd="0" presId="urn:microsoft.com/office/officeart/2005/8/layout/hierarchy1"/>
    <dgm:cxn modelId="{F316069A-8596-4FB4-9B09-B7A81E738D51}" type="presParOf" srcId="{03DFD2F3-2B16-4DD3-9AFB-8D0B65BB93A8}" destId="{26149C96-3BB7-4EDB-8F3B-58C1DC7E11E1}" srcOrd="0" destOrd="0" presId="urn:microsoft.com/office/officeart/2005/8/layout/hierarchy1"/>
    <dgm:cxn modelId="{7F615702-11CD-4CC9-9F94-0F94B2F0E3C4}" type="presParOf" srcId="{03DFD2F3-2B16-4DD3-9AFB-8D0B65BB93A8}" destId="{AC5EA366-B68B-45D8-B09A-F7951AB467CB}" srcOrd="1" destOrd="0" presId="urn:microsoft.com/office/officeart/2005/8/layout/hierarchy1"/>
    <dgm:cxn modelId="{07B1105D-6751-4D1E-A5CE-DB4FDEBA4798}" type="presParOf" srcId="{E1EFC925-6BEA-47E9-9B31-8435F66C7DE4}" destId="{D1E5472B-8909-4841-9B8E-AE5AB5FDEC41}" srcOrd="1" destOrd="0" presId="urn:microsoft.com/office/officeart/2005/8/layout/hierarchy1"/>
    <dgm:cxn modelId="{44DF049C-9663-4ED3-9D83-42E9ECA8F763}" type="presParOf" srcId="{D1E5472B-8909-4841-9B8E-AE5AB5FDEC41}" destId="{29907BD1-CEBF-4C03-8789-52102C542A8F}" srcOrd="0" destOrd="0" presId="urn:microsoft.com/office/officeart/2005/8/layout/hierarchy1"/>
    <dgm:cxn modelId="{19243F13-DD40-49B6-AD04-6EE6826E6209}" type="presParOf" srcId="{D1E5472B-8909-4841-9B8E-AE5AB5FDEC41}" destId="{8873F090-7299-45FD-A701-1F2B76E71F7C}" srcOrd="1" destOrd="0" presId="urn:microsoft.com/office/officeart/2005/8/layout/hierarchy1"/>
    <dgm:cxn modelId="{1C02B596-3C5D-40A6-8C6C-FBD9B965550E}" type="presParOf" srcId="{8873F090-7299-45FD-A701-1F2B76E71F7C}" destId="{AF61BA4D-F43A-4B59-BF83-2ACAEA0278E8}" srcOrd="0" destOrd="0" presId="urn:microsoft.com/office/officeart/2005/8/layout/hierarchy1"/>
    <dgm:cxn modelId="{D56B5406-B96A-4D47-813E-9AF36D8E7C20}" type="presParOf" srcId="{AF61BA4D-F43A-4B59-BF83-2ACAEA0278E8}" destId="{7F20EB3A-14B6-4D0D-B597-F1486AE7E2EC}" srcOrd="0" destOrd="0" presId="urn:microsoft.com/office/officeart/2005/8/layout/hierarchy1"/>
    <dgm:cxn modelId="{FCCBDA3C-27E1-413B-981C-B9D826080377}" type="presParOf" srcId="{AF61BA4D-F43A-4B59-BF83-2ACAEA0278E8}" destId="{BB6F632F-317E-4B39-8B3C-093D213DD4FB}" srcOrd="1" destOrd="0" presId="urn:microsoft.com/office/officeart/2005/8/layout/hierarchy1"/>
    <dgm:cxn modelId="{FA401B71-91C1-44E7-A41D-79244CED0CB6}" type="presParOf" srcId="{8873F090-7299-45FD-A701-1F2B76E71F7C}" destId="{84E9D055-8FCA-4742-8F2F-D19E7EE089F0}" srcOrd="1" destOrd="0" presId="urn:microsoft.com/office/officeart/2005/8/layout/hierarchy1"/>
    <dgm:cxn modelId="{A19F2B15-4C99-486D-B2A3-CAF65C5DF589}" type="presParOf" srcId="{84E9D055-8FCA-4742-8F2F-D19E7EE089F0}" destId="{30637EA4-864A-45DF-B6EA-C3AFAA8B44FA}" srcOrd="0" destOrd="0" presId="urn:microsoft.com/office/officeart/2005/8/layout/hierarchy1"/>
    <dgm:cxn modelId="{F2457EBF-57B1-4846-BDC4-84ADEC0D089E}" type="presParOf" srcId="{84E9D055-8FCA-4742-8F2F-D19E7EE089F0}" destId="{32205E91-2C6A-49F0-821A-C008EBA3A925}" srcOrd="1" destOrd="0" presId="urn:microsoft.com/office/officeart/2005/8/layout/hierarchy1"/>
    <dgm:cxn modelId="{7C963186-65F1-4DEE-BEDD-EED5B77E10D0}" type="presParOf" srcId="{32205E91-2C6A-49F0-821A-C008EBA3A925}" destId="{3F23C4CB-DE3D-4079-B39C-0B621853940B}" srcOrd="0" destOrd="0" presId="urn:microsoft.com/office/officeart/2005/8/layout/hierarchy1"/>
    <dgm:cxn modelId="{24F69F5D-5A57-4087-BAF5-8256EEEC0C11}" type="presParOf" srcId="{3F23C4CB-DE3D-4079-B39C-0B621853940B}" destId="{4EDC6C23-6E97-457D-BDC6-651C6311671C}" srcOrd="0" destOrd="0" presId="urn:microsoft.com/office/officeart/2005/8/layout/hierarchy1"/>
    <dgm:cxn modelId="{0AFEB7CD-4B8C-40C9-98FF-DE1DB5D317CD}" type="presParOf" srcId="{3F23C4CB-DE3D-4079-B39C-0B621853940B}" destId="{77AE2B89-59E0-4536-AC29-8548D3C309D5}" srcOrd="1" destOrd="0" presId="urn:microsoft.com/office/officeart/2005/8/layout/hierarchy1"/>
    <dgm:cxn modelId="{14CA8F2A-89EE-447A-A0CB-5E55440A0124}" type="presParOf" srcId="{32205E91-2C6A-49F0-821A-C008EBA3A925}" destId="{60CE1304-4DAD-47A2-85CC-1565219DEE02}" srcOrd="1" destOrd="0" presId="urn:microsoft.com/office/officeart/2005/8/layout/hierarchy1"/>
    <dgm:cxn modelId="{F7E678CA-D683-4B2E-A3A6-4A115EEF0E08}" type="presParOf" srcId="{D1E5472B-8909-4841-9B8E-AE5AB5FDEC41}" destId="{4CA7427C-FF65-4218-9CF0-F1272B1AEA6F}" srcOrd="2" destOrd="0" presId="urn:microsoft.com/office/officeart/2005/8/layout/hierarchy1"/>
    <dgm:cxn modelId="{9C313B8A-458C-4B26-B2A2-E6AE17ABE79C}" type="presParOf" srcId="{D1E5472B-8909-4841-9B8E-AE5AB5FDEC41}" destId="{5C33585D-20D7-409D-8746-AEA2FF390396}" srcOrd="3" destOrd="0" presId="urn:microsoft.com/office/officeart/2005/8/layout/hierarchy1"/>
    <dgm:cxn modelId="{65369297-3565-4AAF-B75C-C119709D8D4C}" type="presParOf" srcId="{5C33585D-20D7-409D-8746-AEA2FF390396}" destId="{A3752D7D-9EFE-4985-B8EB-750639FBC46E}" srcOrd="0" destOrd="0" presId="urn:microsoft.com/office/officeart/2005/8/layout/hierarchy1"/>
    <dgm:cxn modelId="{BB91117A-3928-4790-BC95-C692F6034AFC}" type="presParOf" srcId="{A3752D7D-9EFE-4985-B8EB-750639FBC46E}" destId="{488C6066-8F54-49B0-8B0D-760FC4172C4E}" srcOrd="0" destOrd="0" presId="urn:microsoft.com/office/officeart/2005/8/layout/hierarchy1"/>
    <dgm:cxn modelId="{993188A0-D866-48C6-B22D-DB53A1012F86}" type="presParOf" srcId="{A3752D7D-9EFE-4985-B8EB-750639FBC46E}" destId="{02730C0E-059A-4AC4-89FE-726EC2DECD92}" srcOrd="1" destOrd="0" presId="urn:microsoft.com/office/officeart/2005/8/layout/hierarchy1"/>
    <dgm:cxn modelId="{4F120FDF-3E9E-4852-948C-E6DE0ACF8BC1}" type="presParOf" srcId="{5C33585D-20D7-409D-8746-AEA2FF390396}" destId="{838E90D2-A95B-4E7D-82AE-0A48BC687029}" srcOrd="1" destOrd="0" presId="urn:microsoft.com/office/officeart/2005/8/layout/hierarchy1"/>
    <dgm:cxn modelId="{12C4C046-5C23-479B-B53C-6A2C051C9CA9}" type="presParOf" srcId="{BA22C93C-B0DD-4066-9525-AE6C790EB053}" destId="{AECB6424-35E4-4CD3-81ED-630590DAB983}" srcOrd="2" destOrd="0" presId="urn:microsoft.com/office/officeart/2005/8/layout/hierarchy1"/>
    <dgm:cxn modelId="{4879031A-3E45-4453-889F-01DDCC41CFDB}" type="presParOf" srcId="{BA22C93C-B0DD-4066-9525-AE6C790EB053}" destId="{22DBC9C0-7DB4-47B7-B4BC-A60142C991ED}" srcOrd="3" destOrd="0" presId="urn:microsoft.com/office/officeart/2005/8/layout/hierarchy1"/>
    <dgm:cxn modelId="{63CCAE80-0C01-4379-A108-DB7D37A491E3}" type="presParOf" srcId="{22DBC9C0-7DB4-47B7-B4BC-A60142C991ED}" destId="{377D1533-3ADB-4F46-8ED0-2E9DE0608406}" srcOrd="0" destOrd="0" presId="urn:microsoft.com/office/officeart/2005/8/layout/hierarchy1"/>
    <dgm:cxn modelId="{B4FD6D75-FEA9-4D37-97DF-4627E52D7F7F}" type="presParOf" srcId="{377D1533-3ADB-4F46-8ED0-2E9DE0608406}" destId="{9F300191-99CB-409D-94E3-81B56B6F7805}" srcOrd="0" destOrd="0" presId="urn:microsoft.com/office/officeart/2005/8/layout/hierarchy1"/>
    <dgm:cxn modelId="{DC0125AA-4424-40FB-8B37-B0E55ECC6FD5}" type="presParOf" srcId="{377D1533-3ADB-4F46-8ED0-2E9DE0608406}" destId="{1E55818D-C9F4-4B08-BD9A-48D4EA05A1A9}" srcOrd="1" destOrd="0" presId="urn:microsoft.com/office/officeart/2005/8/layout/hierarchy1"/>
    <dgm:cxn modelId="{6703D967-3207-4A39-B79B-E47EB2CF9D11}" type="presParOf" srcId="{22DBC9C0-7DB4-47B7-B4BC-A60142C991ED}" destId="{48C57C61-0C1C-4FA4-B092-B14CE7FDD431}" srcOrd="1" destOrd="0" presId="urn:microsoft.com/office/officeart/2005/8/layout/hierarchy1"/>
    <dgm:cxn modelId="{C6F3E1EC-287D-4ABA-93FB-91F2680A21A9}" type="presParOf" srcId="{48C57C61-0C1C-4FA4-B092-B14CE7FDD431}" destId="{3A6EEAEA-A927-43AF-A784-74F326C7CF8D}" srcOrd="0" destOrd="0" presId="urn:microsoft.com/office/officeart/2005/8/layout/hierarchy1"/>
    <dgm:cxn modelId="{9352472C-5682-4229-9B96-8BE1B34A6335}" type="presParOf" srcId="{48C57C61-0C1C-4FA4-B092-B14CE7FDD431}" destId="{C7DCC7E6-6450-47D9-B358-F70C0BD7B08C}" srcOrd="1" destOrd="0" presId="urn:microsoft.com/office/officeart/2005/8/layout/hierarchy1"/>
    <dgm:cxn modelId="{797FD92C-1371-4CC8-AF1C-78EDB0757B81}" type="presParOf" srcId="{C7DCC7E6-6450-47D9-B358-F70C0BD7B08C}" destId="{E1260956-3EC4-4603-9A1C-8A025ED242FB}" srcOrd="0" destOrd="0" presId="urn:microsoft.com/office/officeart/2005/8/layout/hierarchy1"/>
    <dgm:cxn modelId="{4C56CD39-DC71-4337-B27D-31CB5E96305A}" type="presParOf" srcId="{E1260956-3EC4-4603-9A1C-8A025ED242FB}" destId="{1AF35DA5-AAA8-4488-8513-1DA7B0406F42}" srcOrd="0" destOrd="0" presId="urn:microsoft.com/office/officeart/2005/8/layout/hierarchy1"/>
    <dgm:cxn modelId="{A3F864B8-F5DD-49E3-85DA-C7B06133FAC2}" type="presParOf" srcId="{E1260956-3EC4-4603-9A1C-8A025ED242FB}" destId="{E3C99DC5-F512-4F25-993B-13EB81596323}" srcOrd="1" destOrd="0" presId="urn:microsoft.com/office/officeart/2005/8/layout/hierarchy1"/>
    <dgm:cxn modelId="{794B0C95-587E-4A39-A5E3-A600C3B6867E}" type="presParOf" srcId="{C7DCC7E6-6450-47D9-B358-F70C0BD7B08C}" destId="{7BAF382A-87B7-48A0-8930-54FA1BD4BD9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650E1D-24F3-48F7-8F9A-A50CD03F8BCD}"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n-US"/>
        </a:p>
      </dgm:t>
    </dgm:pt>
    <dgm:pt modelId="{C1C7BB5A-C3E6-4538-8861-EBC6B303AE0B}">
      <dgm:prSet phldrT="[Text]"/>
      <dgm:spPr/>
      <dgm:t>
        <a:bodyPr/>
        <a:lstStyle/>
        <a:p>
          <a:r>
            <a:rPr lang="en-US" dirty="0" smtClean="0"/>
            <a:t>CEO</a:t>
          </a:r>
          <a:endParaRPr lang="en-US" dirty="0"/>
        </a:p>
      </dgm:t>
    </dgm:pt>
    <dgm:pt modelId="{777C4D02-BC74-41BF-BAA7-8503FBDAE6D7}" type="parTrans" cxnId="{B2EF4AB3-7078-4634-BAB3-8AD684829E00}">
      <dgm:prSet/>
      <dgm:spPr/>
      <dgm:t>
        <a:bodyPr/>
        <a:lstStyle/>
        <a:p>
          <a:endParaRPr lang="en-US"/>
        </a:p>
      </dgm:t>
    </dgm:pt>
    <dgm:pt modelId="{221334BE-8944-4449-80B5-3D10BC858775}" type="sibTrans" cxnId="{B2EF4AB3-7078-4634-BAB3-8AD684829E00}">
      <dgm:prSet/>
      <dgm:spPr/>
      <dgm:t>
        <a:bodyPr/>
        <a:lstStyle/>
        <a:p>
          <a:endParaRPr lang="en-US"/>
        </a:p>
      </dgm:t>
    </dgm:pt>
    <dgm:pt modelId="{F9EEB89C-A6F6-414E-AEB4-017CBBA14C38}">
      <dgm:prSet phldrT="[Text]"/>
      <dgm:spPr/>
      <dgm:t>
        <a:bodyPr/>
        <a:lstStyle/>
        <a:p>
          <a:r>
            <a:rPr lang="en-US" dirty="0" smtClean="0"/>
            <a:t>Head of Products</a:t>
          </a:r>
          <a:endParaRPr lang="en-US" dirty="0"/>
        </a:p>
      </dgm:t>
    </dgm:pt>
    <dgm:pt modelId="{69DFE5F3-2766-4BD5-8245-4ADDD68AA11C}" type="parTrans" cxnId="{05B410D4-D266-4AFB-BA82-08402317CEAD}">
      <dgm:prSet/>
      <dgm:spPr/>
      <dgm:t>
        <a:bodyPr/>
        <a:lstStyle/>
        <a:p>
          <a:endParaRPr lang="en-US"/>
        </a:p>
      </dgm:t>
    </dgm:pt>
    <dgm:pt modelId="{F3443887-7452-4876-8C94-21F4AD7BE8C3}" type="sibTrans" cxnId="{05B410D4-D266-4AFB-BA82-08402317CEAD}">
      <dgm:prSet/>
      <dgm:spPr/>
      <dgm:t>
        <a:bodyPr/>
        <a:lstStyle/>
        <a:p>
          <a:endParaRPr lang="en-US"/>
        </a:p>
      </dgm:t>
    </dgm:pt>
    <dgm:pt modelId="{360F0F50-0578-4EE9-8D7A-4B1832AF3CEB}">
      <dgm:prSet phldrT="[Text]"/>
      <dgm:spPr/>
      <dgm:t>
        <a:bodyPr/>
        <a:lstStyle/>
        <a:p>
          <a:r>
            <a:rPr lang="en-US" dirty="0" smtClean="0"/>
            <a:t>Product Management</a:t>
          </a:r>
          <a:endParaRPr lang="en-US" dirty="0"/>
        </a:p>
      </dgm:t>
    </dgm:pt>
    <dgm:pt modelId="{ACAD2FB9-EAA3-4B2B-B12A-A263C9D9F91B}" type="parTrans" cxnId="{63F0D8B9-CCF9-401C-A518-94F15ED47FD6}">
      <dgm:prSet/>
      <dgm:spPr/>
      <dgm:t>
        <a:bodyPr/>
        <a:lstStyle/>
        <a:p>
          <a:endParaRPr lang="en-US"/>
        </a:p>
      </dgm:t>
    </dgm:pt>
    <dgm:pt modelId="{02FE1BF1-1A7F-4645-9E32-A567BDD854D4}" type="sibTrans" cxnId="{63F0D8B9-CCF9-401C-A518-94F15ED47FD6}">
      <dgm:prSet/>
      <dgm:spPr/>
      <dgm:t>
        <a:bodyPr/>
        <a:lstStyle/>
        <a:p>
          <a:endParaRPr lang="en-US"/>
        </a:p>
      </dgm:t>
    </dgm:pt>
    <dgm:pt modelId="{15F032B7-469C-415D-B755-C0EE6B86CBC1}">
      <dgm:prSet phldrT="[Text]"/>
      <dgm:spPr/>
      <dgm:t>
        <a:bodyPr/>
        <a:lstStyle/>
        <a:p>
          <a:r>
            <a:rPr lang="en-US" dirty="0" smtClean="0"/>
            <a:t>Engineering</a:t>
          </a:r>
          <a:endParaRPr lang="en-US" dirty="0"/>
        </a:p>
      </dgm:t>
    </dgm:pt>
    <dgm:pt modelId="{95DE5F21-817C-4C72-B385-7D31066B6B59}" type="parTrans" cxnId="{66ADD30A-0691-4557-B669-D1B5A51971AB}">
      <dgm:prSet/>
      <dgm:spPr/>
      <dgm:t>
        <a:bodyPr/>
        <a:lstStyle/>
        <a:p>
          <a:endParaRPr lang="en-US"/>
        </a:p>
      </dgm:t>
    </dgm:pt>
    <dgm:pt modelId="{26FC6CBB-50A2-4FD5-9CEE-4B09523C0A2F}" type="sibTrans" cxnId="{66ADD30A-0691-4557-B669-D1B5A51971AB}">
      <dgm:prSet/>
      <dgm:spPr/>
      <dgm:t>
        <a:bodyPr/>
        <a:lstStyle/>
        <a:p>
          <a:endParaRPr lang="en-US"/>
        </a:p>
      </dgm:t>
    </dgm:pt>
    <dgm:pt modelId="{252F0D6E-8C19-4299-A35A-CA536AED9EFD}">
      <dgm:prSet phldrT="[Text]"/>
      <dgm:spPr/>
      <dgm:t>
        <a:bodyPr/>
        <a:lstStyle/>
        <a:p>
          <a:r>
            <a:rPr lang="en-US" dirty="0" smtClean="0"/>
            <a:t>CMO</a:t>
          </a:r>
          <a:endParaRPr lang="en-US" dirty="0"/>
        </a:p>
      </dgm:t>
    </dgm:pt>
    <dgm:pt modelId="{3CE224EA-229F-493B-87DE-BC32FAC14212}" type="parTrans" cxnId="{D3475684-7C95-43F2-9B5A-0F8147400A22}">
      <dgm:prSet/>
      <dgm:spPr/>
      <dgm:t>
        <a:bodyPr/>
        <a:lstStyle/>
        <a:p>
          <a:endParaRPr lang="en-US"/>
        </a:p>
      </dgm:t>
    </dgm:pt>
    <dgm:pt modelId="{9478ABE2-6566-47F8-892D-C8A596B84E5A}" type="sibTrans" cxnId="{D3475684-7C95-43F2-9B5A-0F8147400A22}">
      <dgm:prSet/>
      <dgm:spPr/>
      <dgm:t>
        <a:bodyPr/>
        <a:lstStyle/>
        <a:p>
          <a:endParaRPr lang="en-US"/>
        </a:p>
      </dgm:t>
    </dgm:pt>
    <dgm:pt modelId="{A4C8E25C-7F23-4007-8288-C1AC8682EBBF}">
      <dgm:prSet phldrT="[Text]"/>
      <dgm:spPr/>
      <dgm:t>
        <a:bodyPr/>
        <a:lstStyle/>
        <a:p>
          <a:r>
            <a:rPr lang="en-US" dirty="0" smtClean="0"/>
            <a:t>Marketing</a:t>
          </a:r>
          <a:endParaRPr lang="en-US" dirty="0"/>
        </a:p>
      </dgm:t>
    </dgm:pt>
    <dgm:pt modelId="{613B0964-1B54-47B6-9A3B-E405DB4C8D14}" type="parTrans" cxnId="{5139B5AC-6202-4E7A-86F6-41E43661510B}">
      <dgm:prSet/>
      <dgm:spPr/>
      <dgm:t>
        <a:bodyPr/>
        <a:lstStyle/>
        <a:p>
          <a:endParaRPr lang="en-US"/>
        </a:p>
      </dgm:t>
    </dgm:pt>
    <dgm:pt modelId="{11159BCB-1D7D-4F9C-ADB8-3F537F86096E}" type="sibTrans" cxnId="{5139B5AC-6202-4E7A-86F6-41E43661510B}">
      <dgm:prSet/>
      <dgm:spPr/>
      <dgm:t>
        <a:bodyPr/>
        <a:lstStyle/>
        <a:p>
          <a:endParaRPr lang="en-US"/>
        </a:p>
      </dgm:t>
    </dgm:pt>
    <dgm:pt modelId="{804472B1-02E7-4A3C-A318-DAF7F0D60466}">
      <dgm:prSet phldrT="[Text]"/>
      <dgm:spPr/>
      <dgm:t>
        <a:bodyPr/>
        <a:lstStyle/>
        <a:p>
          <a:r>
            <a:rPr lang="en-US" dirty="0" smtClean="0"/>
            <a:t>CIO</a:t>
          </a:r>
          <a:endParaRPr lang="en-US" dirty="0"/>
        </a:p>
      </dgm:t>
    </dgm:pt>
    <dgm:pt modelId="{80F9DCE7-B2ED-4C14-BCC6-1FC9CC7F1BEA}" type="parTrans" cxnId="{10161A8C-A448-4914-B6A0-D32EE0596723}">
      <dgm:prSet/>
      <dgm:spPr/>
      <dgm:t>
        <a:bodyPr/>
        <a:lstStyle/>
        <a:p>
          <a:endParaRPr lang="en-US"/>
        </a:p>
      </dgm:t>
    </dgm:pt>
    <dgm:pt modelId="{FDE098A0-53D6-4E13-ACFB-922001053E87}" type="sibTrans" cxnId="{10161A8C-A448-4914-B6A0-D32EE0596723}">
      <dgm:prSet/>
      <dgm:spPr/>
      <dgm:t>
        <a:bodyPr/>
        <a:lstStyle/>
        <a:p>
          <a:endParaRPr lang="en-US"/>
        </a:p>
      </dgm:t>
    </dgm:pt>
    <dgm:pt modelId="{D9C4BE9D-EAAA-42C8-8B38-2942F293906B}">
      <dgm:prSet phldrT="[Text]"/>
      <dgm:spPr>
        <a:ln w="38100">
          <a:solidFill>
            <a:srgbClr val="FF0000"/>
          </a:solidFill>
        </a:ln>
      </dgm:spPr>
      <dgm:t>
        <a:bodyPr/>
        <a:lstStyle/>
        <a:p>
          <a:r>
            <a:rPr lang="en-US" dirty="0" smtClean="0"/>
            <a:t>UX Design</a:t>
          </a:r>
          <a:endParaRPr lang="en-US" dirty="0"/>
        </a:p>
      </dgm:t>
    </dgm:pt>
    <dgm:pt modelId="{99D5700F-928A-4849-AB53-78B863842989}" type="parTrans" cxnId="{9ACE033D-4D35-4B1C-8885-5A8322051D75}">
      <dgm:prSet/>
      <dgm:spPr/>
      <dgm:t>
        <a:bodyPr/>
        <a:lstStyle/>
        <a:p>
          <a:endParaRPr lang="en-US"/>
        </a:p>
      </dgm:t>
    </dgm:pt>
    <dgm:pt modelId="{78A02C51-E1B9-4D6B-AA63-48C69A732373}" type="sibTrans" cxnId="{9ACE033D-4D35-4B1C-8885-5A8322051D75}">
      <dgm:prSet/>
      <dgm:spPr/>
      <dgm:t>
        <a:bodyPr/>
        <a:lstStyle/>
        <a:p>
          <a:endParaRPr lang="en-US"/>
        </a:p>
      </dgm:t>
    </dgm:pt>
    <dgm:pt modelId="{38E2E0CC-42A8-48E3-8206-6C9DACF5A678}" type="pres">
      <dgm:prSet presAssocID="{7E650E1D-24F3-48F7-8F9A-A50CD03F8BCD}" presName="hierChild1" presStyleCnt="0">
        <dgm:presLayoutVars>
          <dgm:chPref val="1"/>
          <dgm:dir/>
          <dgm:animOne val="branch"/>
          <dgm:animLvl val="lvl"/>
          <dgm:resizeHandles/>
        </dgm:presLayoutVars>
      </dgm:prSet>
      <dgm:spPr/>
      <dgm:t>
        <a:bodyPr/>
        <a:lstStyle/>
        <a:p>
          <a:endParaRPr lang="en-US"/>
        </a:p>
      </dgm:t>
    </dgm:pt>
    <dgm:pt modelId="{A5BA7E2C-D587-4261-BE8A-749CC6B56D55}" type="pres">
      <dgm:prSet presAssocID="{C1C7BB5A-C3E6-4538-8861-EBC6B303AE0B}" presName="hierRoot1" presStyleCnt="0"/>
      <dgm:spPr/>
    </dgm:pt>
    <dgm:pt modelId="{678C68CE-DA90-4E0A-9DE3-AD50E163E227}" type="pres">
      <dgm:prSet presAssocID="{C1C7BB5A-C3E6-4538-8861-EBC6B303AE0B}" presName="composite" presStyleCnt="0"/>
      <dgm:spPr/>
    </dgm:pt>
    <dgm:pt modelId="{DCB07A54-57E0-429A-9B3A-F4E7442D9947}" type="pres">
      <dgm:prSet presAssocID="{C1C7BB5A-C3E6-4538-8861-EBC6B303AE0B}" presName="background" presStyleLbl="node0" presStyleIdx="0" presStyleCnt="1"/>
      <dgm:spPr/>
    </dgm:pt>
    <dgm:pt modelId="{A667C8E7-4020-4EFC-A22D-29B909E3D43B}" type="pres">
      <dgm:prSet presAssocID="{C1C7BB5A-C3E6-4538-8861-EBC6B303AE0B}" presName="text" presStyleLbl="fgAcc0" presStyleIdx="0" presStyleCnt="1">
        <dgm:presLayoutVars>
          <dgm:chPref val="3"/>
        </dgm:presLayoutVars>
      </dgm:prSet>
      <dgm:spPr/>
      <dgm:t>
        <a:bodyPr/>
        <a:lstStyle/>
        <a:p>
          <a:endParaRPr lang="en-US"/>
        </a:p>
      </dgm:t>
    </dgm:pt>
    <dgm:pt modelId="{BA22C93C-B0DD-4066-9525-AE6C790EB053}" type="pres">
      <dgm:prSet presAssocID="{C1C7BB5A-C3E6-4538-8861-EBC6B303AE0B}" presName="hierChild2" presStyleCnt="0"/>
      <dgm:spPr/>
    </dgm:pt>
    <dgm:pt modelId="{6CA47BF9-D92F-413C-9F45-432BCB30ED7E}" type="pres">
      <dgm:prSet presAssocID="{80F9DCE7-B2ED-4C14-BCC6-1FC9CC7F1BEA}" presName="Name10" presStyleLbl="parChTrans1D2" presStyleIdx="0" presStyleCnt="3"/>
      <dgm:spPr/>
      <dgm:t>
        <a:bodyPr/>
        <a:lstStyle/>
        <a:p>
          <a:endParaRPr lang="en-US"/>
        </a:p>
      </dgm:t>
    </dgm:pt>
    <dgm:pt modelId="{CFCEB80C-1D64-44B9-AFA3-EE9FE7837C9C}" type="pres">
      <dgm:prSet presAssocID="{804472B1-02E7-4A3C-A318-DAF7F0D60466}" presName="hierRoot2" presStyleCnt="0"/>
      <dgm:spPr/>
    </dgm:pt>
    <dgm:pt modelId="{988A877C-B927-43BC-A34F-058B43CF3BD5}" type="pres">
      <dgm:prSet presAssocID="{804472B1-02E7-4A3C-A318-DAF7F0D60466}" presName="composite2" presStyleCnt="0"/>
      <dgm:spPr/>
    </dgm:pt>
    <dgm:pt modelId="{3B878E89-D06A-48C8-BEF9-58170DEF9C86}" type="pres">
      <dgm:prSet presAssocID="{804472B1-02E7-4A3C-A318-DAF7F0D60466}" presName="background2" presStyleLbl="node2" presStyleIdx="0" presStyleCnt="3"/>
      <dgm:spPr/>
    </dgm:pt>
    <dgm:pt modelId="{651CCB74-B601-497B-B271-C33140C5E528}" type="pres">
      <dgm:prSet presAssocID="{804472B1-02E7-4A3C-A318-DAF7F0D60466}" presName="text2" presStyleLbl="fgAcc2" presStyleIdx="0" presStyleCnt="3">
        <dgm:presLayoutVars>
          <dgm:chPref val="3"/>
        </dgm:presLayoutVars>
      </dgm:prSet>
      <dgm:spPr/>
      <dgm:t>
        <a:bodyPr/>
        <a:lstStyle/>
        <a:p>
          <a:endParaRPr lang="en-US"/>
        </a:p>
      </dgm:t>
    </dgm:pt>
    <dgm:pt modelId="{6FCE12B6-05E4-4C2C-A54B-A78C8F799F29}" type="pres">
      <dgm:prSet presAssocID="{804472B1-02E7-4A3C-A318-DAF7F0D60466}" presName="hierChild3" presStyleCnt="0"/>
      <dgm:spPr/>
    </dgm:pt>
    <dgm:pt modelId="{DF68BFC6-3CC0-4346-A79B-23AB6FEA0FEE}" type="pres">
      <dgm:prSet presAssocID="{99D5700F-928A-4849-AB53-78B863842989}" presName="Name17" presStyleLbl="parChTrans1D3" presStyleIdx="0" presStyleCnt="4"/>
      <dgm:spPr/>
      <dgm:t>
        <a:bodyPr/>
        <a:lstStyle/>
        <a:p>
          <a:endParaRPr lang="en-US"/>
        </a:p>
      </dgm:t>
    </dgm:pt>
    <dgm:pt modelId="{4776E3C5-B700-4799-81B6-DCEF8C3E47B8}" type="pres">
      <dgm:prSet presAssocID="{D9C4BE9D-EAAA-42C8-8B38-2942F293906B}" presName="hierRoot3" presStyleCnt="0"/>
      <dgm:spPr/>
    </dgm:pt>
    <dgm:pt modelId="{A704B405-5FBE-4270-ACF2-6A969527715B}" type="pres">
      <dgm:prSet presAssocID="{D9C4BE9D-EAAA-42C8-8B38-2942F293906B}" presName="composite3" presStyleCnt="0"/>
      <dgm:spPr/>
    </dgm:pt>
    <dgm:pt modelId="{E1BE66DD-F8AD-46FE-B4F5-759CE5184D83}" type="pres">
      <dgm:prSet presAssocID="{D9C4BE9D-EAAA-42C8-8B38-2942F293906B}" presName="background3" presStyleLbl="node3" presStyleIdx="0" presStyleCnt="4"/>
      <dgm:spPr/>
    </dgm:pt>
    <dgm:pt modelId="{E85ED005-87FA-4CFA-B84F-0394C8C23543}" type="pres">
      <dgm:prSet presAssocID="{D9C4BE9D-EAAA-42C8-8B38-2942F293906B}" presName="text3" presStyleLbl="fgAcc3" presStyleIdx="0" presStyleCnt="4">
        <dgm:presLayoutVars>
          <dgm:chPref val="3"/>
        </dgm:presLayoutVars>
      </dgm:prSet>
      <dgm:spPr/>
      <dgm:t>
        <a:bodyPr/>
        <a:lstStyle/>
        <a:p>
          <a:endParaRPr lang="en-US"/>
        </a:p>
      </dgm:t>
    </dgm:pt>
    <dgm:pt modelId="{43B42482-1679-4033-8052-8FA844432175}" type="pres">
      <dgm:prSet presAssocID="{D9C4BE9D-EAAA-42C8-8B38-2942F293906B}" presName="hierChild4" presStyleCnt="0"/>
      <dgm:spPr/>
    </dgm:pt>
    <dgm:pt modelId="{0FB0D5BC-6D17-4D7F-8F56-B86DF422DBB4}" type="pres">
      <dgm:prSet presAssocID="{69DFE5F3-2766-4BD5-8245-4ADDD68AA11C}" presName="Name10" presStyleLbl="parChTrans1D2" presStyleIdx="1" presStyleCnt="3"/>
      <dgm:spPr/>
      <dgm:t>
        <a:bodyPr/>
        <a:lstStyle/>
        <a:p>
          <a:endParaRPr lang="en-US"/>
        </a:p>
      </dgm:t>
    </dgm:pt>
    <dgm:pt modelId="{E1EFC925-6BEA-47E9-9B31-8435F66C7DE4}" type="pres">
      <dgm:prSet presAssocID="{F9EEB89C-A6F6-414E-AEB4-017CBBA14C38}" presName="hierRoot2" presStyleCnt="0"/>
      <dgm:spPr/>
    </dgm:pt>
    <dgm:pt modelId="{03DFD2F3-2B16-4DD3-9AFB-8D0B65BB93A8}" type="pres">
      <dgm:prSet presAssocID="{F9EEB89C-A6F6-414E-AEB4-017CBBA14C38}" presName="composite2" presStyleCnt="0"/>
      <dgm:spPr/>
    </dgm:pt>
    <dgm:pt modelId="{26149C96-3BB7-4EDB-8F3B-58C1DC7E11E1}" type="pres">
      <dgm:prSet presAssocID="{F9EEB89C-A6F6-414E-AEB4-017CBBA14C38}" presName="background2" presStyleLbl="node2" presStyleIdx="1" presStyleCnt="3"/>
      <dgm:spPr/>
    </dgm:pt>
    <dgm:pt modelId="{AC5EA366-B68B-45D8-B09A-F7951AB467CB}" type="pres">
      <dgm:prSet presAssocID="{F9EEB89C-A6F6-414E-AEB4-017CBBA14C38}" presName="text2" presStyleLbl="fgAcc2" presStyleIdx="1" presStyleCnt="3">
        <dgm:presLayoutVars>
          <dgm:chPref val="3"/>
        </dgm:presLayoutVars>
      </dgm:prSet>
      <dgm:spPr/>
      <dgm:t>
        <a:bodyPr/>
        <a:lstStyle/>
        <a:p>
          <a:endParaRPr lang="en-US"/>
        </a:p>
      </dgm:t>
    </dgm:pt>
    <dgm:pt modelId="{D1E5472B-8909-4841-9B8E-AE5AB5FDEC41}" type="pres">
      <dgm:prSet presAssocID="{F9EEB89C-A6F6-414E-AEB4-017CBBA14C38}" presName="hierChild3" presStyleCnt="0"/>
      <dgm:spPr/>
    </dgm:pt>
    <dgm:pt modelId="{29907BD1-CEBF-4C03-8789-52102C542A8F}" type="pres">
      <dgm:prSet presAssocID="{ACAD2FB9-EAA3-4B2B-B12A-A263C9D9F91B}" presName="Name17" presStyleLbl="parChTrans1D3" presStyleIdx="1" presStyleCnt="4"/>
      <dgm:spPr/>
      <dgm:t>
        <a:bodyPr/>
        <a:lstStyle/>
        <a:p>
          <a:endParaRPr lang="en-US"/>
        </a:p>
      </dgm:t>
    </dgm:pt>
    <dgm:pt modelId="{8873F090-7299-45FD-A701-1F2B76E71F7C}" type="pres">
      <dgm:prSet presAssocID="{360F0F50-0578-4EE9-8D7A-4B1832AF3CEB}" presName="hierRoot3" presStyleCnt="0"/>
      <dgm:spPr/>
    </dgm:pt>
    <dgm:pt modelId="{AF61BA4D-F43A-4B59-BF83-2ACAEA0278E8}" type="pres">
      <dgm:prSet presAssocID="{360F0F50-0578-4EE9-8D7A-4B1832AF3CEB}" presName="composite3" presStyleCnt="0"/>
      <dgm:spPr/>
    </dgm:pt>
    <dgm:pt modelId="{7F20EB3A-14B6-4D0D-B597-F1486AE7E2EC}" type="pres">
      <dgm:prSet presAssocID="{360F0F50-0578-4EE9-8D7A-4B1832AF3CEB}" presName="background3" presStyleLbl="node3" presStyleIdx="1" presStyleCnt="4"/>
      <dgm:spPr/>
    </dgm:pt>
    <dgm:pt modelId="{BB6F632F-317E-4B39-8B3C-093D213DD4FB}" type="pres">
      <dgm:prSet presAssocID="{360F0F50-0578-4EE9-8D7A-4B1832AF3CEB}" presName="text3" presStyleLbl="fgAcc3" presStyleIdx="1" presStyleCnt="4">
        <dgm:presLayoutVars>
          <dgm:chPref val="3"/>
        </dgm:presLayoutVars>
      </dgm:prSet>
      <dgm:spPr/>
      <dgm:t>
        <a:bodyPr/>
        <a:lstStyle/>
        <a:p>
          <a:endParaRPr lang="en-US"/>
        </a:p>
      </dgm:t>
    </dgm:pt>
    <dgm:pt modelId="{84E9D055-8FCA-4742-8F2F-D19E7EE089F0}" type="pres">
      <dgm:prSet presAssocID="{360F0F50-0578-4EE9-8D7A-4B1832AF3CEB}" presName="hierChild4" presStyleCnt="0"/>
      <dgm:spPr/>
    </dgm:pt>
    <dgm:pt modelId="{4CA7427C-FF65-4218-9CF0-F1272B1AEA6F}" type="pres">
      <dgm:prSet presAssocID="{95DE5F21-817C-4C72-B385-7D31066B6B59}" presName="Name17" presStyleLbl="parChTrans1D3" presStyleIdx="2" presStyleCnt="4"/>
      <dgm:spPr/>
      <dgm:t>
        <a:bodyPr/>
        <a:lstStyle/>
        <a:p>
          <a:endParaRPr lang="en-US"/>
        </a:p>
      </dgm:t>
    </dgm:pt>
    <dgm:pt modelId="{5C33585D-20D7-409D-8746-AEA2FF390396}" type="pres">
      <dgm:prSet presAssocID="{15F032B7-469C-415D-B755-C0EE6B86CBC1}" presName="hierRoot3" presStyleCnt="0"/>
      <dgm:spPr/>
    </dgm:pt>
    <dgm:pt modelId="{A3752D7D-9EFE-4985-B8EB-750639FBC46E}" type="pres">
      <dgm:prSet presAssocID="{15F032B7-469C-415D-B755-C0EE6B86CBC1}" presName="composite3" presStyleCnt="0"/>
      <dgm:spPr/>
    </dgm:pt>
    <dgm:pt modelId="{488C6066-8F54-49B0-8B0D-760FC4172C4E}" type="pres">
      <dgm:prSet presAssocID="{15F032B7-469C-415D-B755-C0EE6B86CBC1}" presName="background3" presStyleLbl="node3" presStyleIdx="2" presStyleCnt="4"/>
      <dgm:spPr/>
    </dgm:pt>
    <dgm:pt modelId="{02730C0E-059A-4AC4-89FE-726EC2DECD92}" type="pres">
      <dgm:prSet presAssocID="{15F032B7-469C-415D-B755-C0EE6B86CBC1}" presName="text3" presStyleLbl="fgAcc3" presStyleIdx="2" presStyleCnt="4">
        <dgm:presLayoutVars>
          <dgm:chPref val="3"/>
        </dgm:presLayoutVars>
      </dgm:prSet>
      <dgm:spPr/>
      <dgm:t>
        <a:bodyPr/>
        <a:lstStyle/>
        <a:p>
          <a:endParaRPr lang="en-US"/>
        </a:p>
      </dgm:t>
    </dgm:pt>
    <dgm:pt modelId="{838E90D2-A95B-4E7D-82AE-0A48BC687029}" type="pres">
      <dgm:prSet presAssocID="{15F032B7-469C-415D-B755-C0EE6B86CBC1}" presName="hierChild4" presStyleCnt="0"/>
      <dgm:spPr/>
    </dgm:pt>
    <dgm:pt modelId="{AECB6424-35E4-4CD3-81ED-630590DAB983}" type="pres">
      <dgm:prSet presAssocID="{3CE224EA-229F-493B-87DE-BC32FAC14212}" presName="Name10" presStyleLbl="parChTrans1D2" presStyleIdx="2" presStyleCnt="3"/>
      <dgm:spPr/>
      <dgm:t>
        <a:bodyPr/>
        <a:lstStyle/>
        <a:p>
          <a:endParaRPr lang="en-US"/>
        </a:p>
      </dgm:t>
    </dgm:pt>
    <dgm:pt modelId="{22DBC9C0-7DB4-47B7-B4BC-A60142C991ED}" type="pres">
      <dgm:prSet presAssocID="{252F0D6E-8C19-4299-A35A-CA536AED9EFD}" presName="hierRoot2" presStyleCnt="0"/>
      <dgm:spPr/>
    </dgm:pt>
    <dgm:pt modelId="{377D1533-3ADB-4F46-8ED0-2E9DE0608406}" type="pres">
      <dgm:prSet presAssocID="{252F0D6E-8C19-4299-A35A-CA536AED9EFD}" presName="composite2" presStyleCnt="0"/>
      <dgm:spPr/>
    </dgm:pt>
    <dgm:pt modelId="{9F300191-99CB-409D-94E3-81B56B6F7805}" type="pres">
      <dgm:prSet presAssocID="{252F0D6E-8C19-4299-A35A-CA536AED9EFD}" presName="background2" presStyleLbl="node2" presStyleIdx="2" presStyleCnt="3"/>
      <dgm:spPr/>
    </dgm:pt>
    <dgm:pt modelId="{1E55818D-C9F4-4B08-BD9A-48D4EA05A1A9}" type="pres">
      <dgm:prSet presAssocID="{252F0D6E-8C19-4299-A35A-CA536AED9EFD}" presName="text2" presStyleLbl="fgAcc2" presStyleIdx="2" presStyleCnt="3">
        <dgm:presLayoutVars>
          <dgm:chPref val="3"/>
        </dgm:presLayoutVars>
      </dgm:prSet>
      <dgm:spPr/>
      <dgm:t>
        <a:bodyPr/>
        <a:lstStyle/>
        <a:p>
          <a:endParaRPr lang="en-US"/>
        </a:p>
      </dgm:t>
    </dgm:pt>
    <dgm:pt modelId="{48C57C61-0C1C-4FA4-B092-B14CE7FDD431}" type="pres">
      <dgm:prSet presAssocID="{252F0D6E-8C19-4299-A35A-CA536AED9EFD}" presName="hierChild3" presStyleCnt="0"/>
      <dgm:spPr/>
    </dgm:pt>
    <dgm:pt modelId="{3A6EEAEA-A927-43AF-A784-74F326C7CF8D}" type="pres">
      <dgm:prSet presAssocID="{613B0964-1B54-47B6-9A3B-E405DB4C8D14}" presName="Name17" presStyleLbl="parChTrans1D3" presStyleIdx="3" presStyleCnt="4"/>
      <dgm:spPr/>
      <dgm:t>
        <a:bodyPr/>
        <a:lstStyle/>
        <a:p>
          <a:endParaRPr lang="en-US"/>
        </a:p>
      </dgm:t>
    </dgm:pt>
    <dgm:pt modelId="{C7DCC7E6-6450-47D9-B358-F70C0BD7B08C}" type="pres">
      <dgm:prSet presAssocID="{A4C8E25C-7F23-4007-8288-C1AC8682EBBF}" presName="hierRoot3" presStyleCnt="0"/>
      <dgm:spPr/>
    </dgm:pt>
    <dgm:pt modelId="{E1260956-3EC4-4603-9A1C-8A025ED242FB}" type="pres">
      <dgm:prSet presAssocID="{A4C8E25C-7F23-4007-8288-C1AC8682EBBF}" presName="composite3" presStyleCnt="0"/>
      <dgm:spPr/>
    </dgm:pt>
    <dgm:pt modelId="{1AF35DA5-AAA8-4488-8513-1DA7B0406F42}" type="pres">
      <dgm:prSet presAssocID="{A4C8E25C-7F23-4007-8288-C1AC8682EBBF}" presName="background3" presStyleLbl="node3" presStyleIdx="3" presStyleCnt="4"/>
      <dgm:spPr/>
    </dgm:pt>
    <dgm:pt modelId="{E3C99DC5-F512-4F25-993B-13EB81596323}" type="pres">
      <dgm:prSet presAssocID="{A4C8E25C-7F23-4007-8288-C1AC8682EBBF}" presName="text3" presStyleLbl="fgAcc3" presStyleIdx="3" presStyleCnt="4">
        <dgm:presLayoutVars>
          <dgm:chPref val="3"/>
        </dgm:presLayoutVars>
      </dgm:prSet>
      <dgm:spPr/>
      <dgm:t>
        <a:bodyPr/>
        <a:lstStyle/>
        <a:p>
          <a:endParaRPr lang="en-US"/>
        </a:p>
      </dgm:t>
    </dgm:pt>
    <dgm:pt modelId="{7BAF382A-87B7-48A0-8930-54FA1BD4BD97}" type="pres">
      <dgm:prSet presAssocID="{A4C8E25C-7F23-4007-8288-C1AC8682EBBF}" presName="hierChild4" presStyleCnt="0"/>
      <dgm:spPr/>
    </dgm:pt>
  </dgm:ptLst>
  <dgm:cxnLst>
    <dgm:cxn modelId="{B2EF4AB3-7078-4634-BAB3-8AD684829E00}" srcId="{7E650E1D-24F3-48F7-8F9A-A50CD03F8BCD}" destId="{C1C7BB5A-C3E6-4538-8861-EBC6B303AE0B}" srcOrd="0" destOrd="0" parTransId="{777C4D02-BC74-41BF-BAA7-8503FBDAE6D7}" sibTransId="{221334BE-8944-4449-80B5-3D10BC858775}"/>
    <dgm:cxn modelId="{9ACE033D-4D35-4B1C-8885-5A8322051D75}" srcId="{804472B1-02E7-4A3C-A318-DAF7F0D60466}" destId="{D9C4BE9D-EAAA-42C8-8B38-2942F293906B}" srcOrd="0" destOrd="0" parTransId="{99D5700F-928A-4849-AB53-78B863842989}" sibTransId="{78A02C51-E1B9-4D6B-AA63-48C69A732373}"/>
    <dgm:cxn modelId="{D3475684-7C95-43F2-9B5A-0F8147400A22}" srcId="{C1C7BB5A-C3E6-4538-8861-EBC6B303AE0B}" destId="{252F0D6E-8C19-4299-A35A-CA536AED9EFD}" srcOrd="2" destOrd="0" parTransId="{3CE224EA-229F-493B-87DE-BC32FAC14212}" sibTransId="{9478ABE2-6566-47F8-892D-C8A596B84E5A}"/>
    <dgm:cxn modelId="{A5BCEF1E-EB2F-4771-9CFE-8D6B4A4C950A}" type="presOf" srcId="{7E650E1D-24F3-48F7-8F9A-A50CD03F8BCD}" destId="{38E2E0CC-42A8-48E3-8206-6C9DACF5A678}" srcOrd="0" destOrd="0" presId="urn:microsoft.com/office/officeart/2005/8/layout/hierarchy1"/>
    <dgm:cxn modelId="{C603009E-99A1-4505-9B55-8C1D0C9D6B47}" type="presOf" srcId="{360F0F50-0578-4EE9-8D7A-4B1832AF3CEB}" destId="{BB6F632F-317E-4B39-8B3C-093D213DD4FB}" srcOrd="0" destOrd="0" presId="urn:microsoft.com/office/officeart/2005/8/layout/hierarchy1"/>
    <dgm:cxn modelId="{27974204-1EA8-4106-841C-3585BAE736FD}" type="presOf" srcId="{252F0D6E-8C19-4299-A35A-CA536AED9EFD}" destId="{1E55818D-C9F4-4B08-BD9A-48D4EA05A1A9}" srcOrd="0" destOrd="0" presId="urn:microsoft.com/office/officeart/2005/8/layout/hierarchy1"/>
    <dgm:cxn modelId="{4264F0A0-834B-4773-9E46-985DD8DFB797}" type="presOf" srcId="{F9EEB89C-A6F6-414E-AEB4-017CBBA14C38}" destId="{AC5EA366-B68B-45D8-B09A-F7951AB467CB}" srcOrd="0" destOrd="0" presId="urn:microsoft.com/office/officeart/2005/8/layout/hierarchy1"/>
    <dgm:cxn modelId="{BA30D06D-6729-4127-9439-9623E036F238}" type="presOf" srcId="{804472B1-02E7-4A3C-A318-DAF7F0D60466}" destId="{651CCB74-B601-497B-B271-C33140C5E528}" srcOrd="0" destOrd="0" presId="urn:microsoft.com/office/officeart/2005/8/layout/hierarchy1"/>
    <dgm:cxn modelId="{C4E483B4-741A-4C94-A312-0C9A16FC620E}" type="presOf" srcId="{A4C8E25C-7F23-4007-8288-C1AC8682EBBF}" destId="{E3C99DC5-F512-4F25-993B-13EB81596323}" srcOrd="0" destOrd="0" presId="urn:microsoft.com/office/officeart/2005/8/layout/hierarchy1"/>
    <dgm:cxn modelId="{1B06E17E-7E5D-4821-9E18-1F4152E09F06}" type="presOf" srcId="{99D5700F-928A-4849-AB53-78B863842989}" destId="{DF68BFC6-3CC0-4346-A79B-23AB6FEA0FEE}" srcOrd="0" destOrd="0" presId="urn:microsoft.com/office/officeart/2005/8/layout/hierarchy1"/>
    <dgm:cxn modelId="{336DF101-F67E-407F-A44F-864B5619A914}" type="presOf" srcId="{C1C7BB5A-C3E6-4538-8861-EBC6B303AE0B}" destId="{A667C8E7-4020-4EFC-A22D-29B909E3D43B}" srcOrd="0" destOrd="0" presId="urn:microsoft.com/office/officeart/2005/8/layout/hierarchy1"/>
    <dgm:cxn modelId="{90E5AD10-68C3-4E07-B93F-A2F41E7ADEEE}" type="presOf" srcId="{ACAD2FB9-EAA3-4B2B-B12A-A263C9D9F91B}" destId="{29907BD1-CEBF-4C03-8789-52102C542A8F}" srcOrd="0" destOrd="0" presId="urn:microsoft.com/office/officeart/2005/8/layout/hierarchy1"/>
    <dgm:cxn modelId="{BB300F9E-AB8C-4513-B837-9ED1796740A5}" type="presOf" srcId="{613B0964-1B54-47B6-9A3B-E405DB4C8D14}" destId="{3A6EEAEA-A927-43AF-A784-74F326C7CF8D}" srcOrd="0" destOrd="0" presId="urn:microsoft.com/office/officeart/2005/8/layout/hierarchy1"/>
    <dgm:cxn modelId="{26A5DDDB-DC39-4191-B991-0E28E8E5ACBF}" type="presOf" srcId="{D9C4BE9D-EAAA-42C8-8B38-2942F293906B}" destId="{E85ED005-87FA-4CFA-B84F-0394C8C23543}" srcOrd="0" destOrd="0" presId="urn:microsoft.com/office/officeart/2005/8/layout/hierarchy1"/>
    <dgm:cxn modelId="{5139B5AC-6202-4E7A-86F6-41E43661510B}" srcId="{252F0D6E-8C19-4299-A35A-CA536AED9EFD}" destId="{A4C8E25C-7F23-4007-8288-C1AC8682EBBF}" srcOrd="0" destOrd="0" parTransId="{613B0964-1B54-47B6-9A3B-E405DB4C8D14}" sibTransId="{11159BCB-1D7D-4F9C-ADB8-3F537F86096E}"/>
    <dgm:cxn modelId="{555E3F27-5A2C-4B7E-AD00-73167281510F}" type="presOf" srcId="{3CE224EA-229F-493B-87DE-BC32FAC14212}" destId="{AECB6424-35E4-4CD3-81ED-630590DAB983}" srcOrd="0" destOrd="0" presId="urn:microsoft.com/office/officeart/2005/8/layout/hierarchy1"/>
    <dgm:cxn modelId="{5E32643C-A36A-44A9-AFAE-2D74A46F52F1}" type="presOf" srcId="{95DE5F21-817C-4C72-B385-7D31066B6B59}" destId="{4CA7427C-FF65-4218-9CF0-F1272B1AEA6F}" srcOrd="0" destOrd="0" presId="urn:microsoft.com/office/officeart/2005/8/layout/hierarchy1"/>
    <dgm:cxn modelId="{33F5B7CB-26EA-459F-B147-A7CB80572F10}" type="presOf" srcId="{15F032B7-469C-415D-B755-C0EE6B86CBC1}" destId="{02730C0E-059A-4AC4-89FE-726EC2DECD92}" srcOrd="0" destOrd="0" presId="urn:microsoft.com/office/officeart/2005/8/layout/hierarchy1"/>
    <dgm:cxn modelId="{10161A8C-A448-4914-B6A0-D32EE0596723}" srcId="{C1C7BB5A-C3E6-4538-8861-EBC6B303AE0B}" destId="{804472B1-02E7-4A3C-A318-DAF7F0D60466}" srcOrd="0" destOrd="0" parTransId="{80F9DCE7-B2ED-4C14-BCC6-1FC9CC7F1BEA}" sibTransId="{FDE098A0-53D6-4E13-ACFB-922001053E87}"/>
    <dgm:cxn modelId="{05B410D4-D266-4AFB-BA82-08402317CEAD}" srcId="{C1C7BB5A-C3E6-4538-8861-EBC6B303AE0B}" destId="{F9EEB89C-A6F6-414E-AEB4-017CBBA14C38}" srcOrd="1" destOrd="0" parTransId="{69DFE5F3-2766-4BD5-8245-4ADDD68AA11C}" sibTransId="{F3443887-7452-4876-8C94-21F4AD7BE8C3}"/>
    <dgm:cxn modelId="{477BA71D-02CC-4ED8-8462-7C6640E27DDB}" type="presOf" srcId="{69DFE5F3-2766-4BD5-8245-4ADDD68AA11C}" destId="{0FB0D5BC-6D17-4D7F-8F56-B86DF422DBB4}" srcOrd="0" destOrd="0" presId="urn:microsoft.com/office/officeart/2005/8/layout/hierarchy1"/>
    <dgm:cxn modelId="{63F0D8B9-CCF9-401C-A518-94F15ED47FD6}" srcId="{F9EEB89C-A6F6-414E-AEB4-017CBBA14C38}" destId="{360F0F50-0578-4EE9-8D7A-4B1832AF3CEB}" srcOrd="0" destOrd="0" parTransId="{ACAD2FB9-EAA3-4B2B-B12A-A263C9D9F91B}" sibTransId="{02FE1BF1-1A7F-4645-9E32-A567BDD854D4}"/>
    <dgm:cxn modelId="{66ADD30A-0691-4557-B669-D1B5A51971AB}" srcId="{F9EEB89C-A6F6-414E-AEB4-017CBBA14C38}" destId="{15F032B7-469C-415D-B755-C0EE6B86CBC1}" srcOrd="1" destOrd="0" parTransId="{95DE5F21-817C-4C72-B385-7D31066B6B59}" sibTransId="{26FC6CBB-50A2-4FD5-9CEE-4B09523C0A2F}"/>
    <dgm:cxn modelId="{69EA028A-4605-44D8-881B-0D460C26B6ED}" type="presOf" srcId="{80F9DCE7-B2ED-4C14-BCC6-1FC9CC7F1BEA}" destId="{6CA47BF9-D92F-413C-9F45-432BCB30ED7E}" srcOrd="0" destOrd="0" presId="urn:microsoft.com/office/officeart/2005/8/layout/hierarchy1"/>
    <dgm:cxn modelId="{A9F6DBBF-CF92-4772-84A9-E11305623FB3}" type="presParOf" srcId="{38E2E0CC-42A8-48E3-8206-6C9DACF5A678}" destId="{A5BA7E2C-D587-4261-BE8A-749CC6B56D55}" srcOrd="0" destOrd="0" presId="urn:microsoft.com/office/officeart/2005/8/layout/hierarchy1"/>
    <dgm:cxn modelId="{57440283-A4C8-4C57-9BE8-2746F1787036}" type="presParOf" srcId="{A5BA7E2C-D587-4261-BE8A-749CC6B56D55}" destId="{678C68CE-DA90-4E0A-9DE3-AD50E163E227}" srcOrd="0" destOrd="0" presId="urn:microsoft.com/office/officeart/2005/8/layout/hierarchy1"/>
    <dgm:cxn modelId="{89BB71E1-E2F4-41F0-9571-53A4F2B9AB47}" type="presParOf" srcId="{678C68CE-DA90-4E0A-9DE3-AD50E163E227}" destId="{DCB07A54-57E0-429A-9B3A-F4E7442D9947}" srcOrd="0" destOrd="0" presId="urn:microsoft.com/office/officeart/2005/8/layout/hierarchy1"/>
    <dgm:cxn modelId="{E5477562-01AD-4051-B929-B64C45972CA7}" type="presParOf" srcId="{678C68CE-DA90-4E0A-9DE3-AD50E163E227}" destId="{A667C8E7-4020-4EFC-A22D-29B909E3D43B}" srcOrd="1" destOrd="0" presId="urn:microsoft.com/office/officeart/2005/8/layout/hierarchy1"/>
    <dgm:cxn modelId="{4084292A-39B9-4B44-A20B-8B5B3A15D9E7}" type="presParOf" srcId="{A5BA7E2C-D587-4261-BE8A-749CC6B56D55}" destId="{BA22C93C-B0DD-4066-9525-AE6C790EB053}" srcOrd="1" destOrd="0" presId="urn:microsoft.com/office/officeart/2005/8/layout/hierarchy1"/>
    <dgm:cxn modelId="{12635AB2-8D47-4673-915C-A684BE4E215C}" type="presParOf" srcId="{BA22C93C-B0DD-4066-9525-AE6C790EB053}" destId="{6CA47BF9-D92F-413C-9F45-432BCB30ED7E}" srcOrd="0" destOrd="0" presId="urn:microsoft.com/office/officeart/2005/8/layout/hierarchy1"/>
    <dgm:cxn modelId="{6110FFBD-1937-407E-A8A2-644BE0071A2C}" type="presParOf" srcId="{BA22C93C-B0DD-4066-9525-AE6C790EB053}" destId="{CFCEB80C-1D64-44B9-AFA3-EE9FE7837C9C}" srcOrd="1" destOrd="0" presId="urn:microsoft.com/office/officeart/2005/8/layout/hierarchy1"/>
    <dgm:cxn modelId="{63D26E76-A1A0-408C-AFD0-B893A903469B}" type="presParOf" srcId="{CFCEB80C-1D64-44B9-AFA3-EE9FE7837C9C}" destId="{988A877C-B927-43BC-A34F-058B43CF3BD5}" srcOrd="0" destOrd="0" presId="urn:microsoft.com/office/officeart/2005/8/layout/hierarchy1"/>
    <dgm:cxn modelId="{911A25CE-D2DB-4CAD-9034-90C2DAFEC938}" type="presParOf" srcId="{988A877C-B927-43BC-A34F-058B43CF3BD5}" destId="{3B878E89-D06A-48C8-BEF9-58170DEF9C86}" srcOrd="0" destOrd="0" presId="urn:microsoft.com/office/officeart/2005/8/layout/hierarchy1"/>
    <dgm:cxn modelId="{D604ABD4-3548-429B-BB92-738CA1F19A7F}" type="presParOf" srcId="{988A877C-B927-43BC-A34F-058B43CF3BD5}" destId="{651CCB74-B601-497B-B271-C33140C5E528}" srcOrd="1" destOrd="0" presId="urn:microsoft.com/office/officeart/2005/8/layout/hierarchy1"/>
    <dgm:cxn modelId="{013B5DEE-8104-4AEF-A0B7-7DB054F67237}" type="presParOf" srcId="{CFCEB80C-1D64-44B9-AFA3-EE9FE7837C9C}" destId="{6FCE12B6-05E4-4C2C-A54B-A78C8F799F29}" srcOrd="1" destOrd="0" presId="urn:microsoft.com/office/officeart/2005/8/layout/hierarchy1"/>
    <dgm:cxn modelId="{FD6D4EF5-A31B-47E7-8390-D2B787B76A42}" type="presParOf" srcId="{6FCE12B6-05E4-4C2C-A54B-A78C8F799F29}" destId="{DF68BFC6-3CC0-4346-A79B-23AB6FEA0FEE}" srcOrd="0" destOrd="0" presId="urn:microsoft.com/office/officeart/2005/8/layout/hierarchy1"/>
    <dgm:cxn modelId="{200AFA69-F7FC-42D2-BD8B-07BD1F9EB1C3}" type="presParOf" srcId="{6FCE12B6-05E4-4C2C-A54B-A78C8F799F29}" destId="{4776E3C5-B700-4799-81B6-DCEF8C3E47B8}" srcOrd="1" destOrd="0" presId="urn:microsoft.com/office/officeart/2005/8/layout/hierarchy1"/>
    <dgm:cxn modelId="{4AE2F6F3-D6F9-4BF4-928D-8F878B19FD1B}" type="presParOf" srcId="{4776E3C5-B700-4799-81B6-DCEF8C3E47B8}" destId="{A704B405-5FBE-4270-ACF2-6A969527715B}" srcOrd="0" destOrd="0" presId="urn:microsoft.com/office/officeart/2005/8/layout/hierarchy1"/>
    <dgm:cxn modelId="{5BCF2B86-D674-4C95-8987-89F222F91EBA}" type="presParOf" srcId="{A704B405-5FBE-4270-ACF2-6A969527715B}" destId="{E1BE66DD-F8AD-46FE-B4F5-759CE5184D83}" srcOrd="0" destOrd="0" presId="urn:microsoft.com/office/officeart/2005/8/layout/hierarchy1"/>
    <dgm:cxn modelId="{18EB946E-7B76-4A39-9666-6DC301224322}" type="presParOf" srcId="{A704B405-5FBE-4270-ACF2-6A969527715B}" destId="{E85ED005-87FA-4CFA-B84F-0394C8C23543}" srcOrd="1" destOrd="0" presId="urn:microsoft.com/office/officeart/2005/8/layout/hierarchy1"/>
    <dgm:cxn modelId="{09B59642-3128-4BA8-88ED-4C75351D3625}" type="presParOf" srcId="{4776E3C5-B700-4799-81B6-DCEF8C3E47B8}" destId="{43B42482-1679-4033-8052-8FA844432175}" srcOrd="1" destOrd="0" presId="urn:microsoft.com/office/officeart/2005/8/layout/hierarchy1"/>
    <dgm:cxn modelId="{2494033D-DD09-4E4C-9EB3-B39329835367}" type="presParOf" srcId="{BA22C93C-B0DD-4066-9525-AE6C790EB053}" destId="{0FB0D5BC-6D17-4D7F-8F56-B86DF422DBB4}" srcOrd="2" destOrd="0" presId="urn:microsoft.com/office/officeart/2005/8/layout/hierarchy1"/>
    <dgm:cxn modelId="{3EF8ABDA-C50F-4174-8460-9A66397BE402}" type="presParOf" srcId="{BA22C93C-B0DD-4066-9525-AE6C790EB053}" destId="{E1EFC925-6BEA-47E9-9B31-8435F66C7DE4}" srcOrd="3" destOrd="0" presId="urn:microsoft.com/office/officeart/2005/8/layout/hierarchy1"/>
    <dgm:cxn modelId="{15DAC272-A562-4F87-99CC-4ED6BCBF8BBB}" type="presParOf" srcId="{E1EFC925-6BEA-47E9-9B31-8435F66C7DE4}" destId="{03DFD2F3-2B16-4DD3-9AFB-8D0B65BB93A8}" srcOrd="0" destOrd="0" presId="urn:microsoft.com/office/officeart/2005/8/layout/hierarchy1"/>
    <dgm:cxn modelId="{1D48C71C-1C1B-432F-B4C9-D5BFC04510F4}" type="presParOf" srcId="{03DFD2F3-2B16-4DD3-9AFB-8D0B65BB93A8}" destId="{26149C96-3BB7-4EDB-8F3B-58C1DC7E11E1}" srcOrd="0" destOrd="0" presId="urn:microsoft.com/office/officeart/2005/8/layout/hierarchy1"/>
    <dgm:cxn modelId="{D9E103BB-B193-4A72-903F-EE5BB9DEB8A6}" type="presParOf" srcId="{03DFD2F3-2B16-4DD3-9AFB-8D0B65BB93A8}" destId="{AC5EA366-B68B-45D8-B09A-F7951AB467CB}" srcOrd="1" destOrd="0" presId="urn:microsoft.com/office/officeart/2005/8/layout/hierarchy1"/>
    <dgm:cxn modelId="{61298E67-C931-43D0-B7DA-999148482C56}" type="presParOf" srcId="{E1EFC925-6BEA-47E9-9B31-8435F66C7DE4}" destId="{D1E5472B-8909-4841-9B8E-AE5AB5FDEC41}" srcOrd="1" destOrd="0" presId="urn:microsoft.com/office/officeart/2005/8/layout/hierarchy1"/>
    <dgm:cxn modelId="{3A6F0E71-33A1-4664-B06B-705F68E52140}" type="presParOf" srcId="{D1E5472B-8909-4841-9B8E-AE5AB5FDEC41}" destId="{29907BD1-CEBF-4C03-8789-52102C542A8F}" srcOrd="0" destOrd="0" presId="urn:microsoft.com/office/officeart/2005/8/layout/hierarchy1"/>
    <dgm:cxn modelId="{0B410B7D-7AAF-4E26-8642-96B6542AF825}" type="presParOf" srcId="{D1E5472B-8909-4841-9B8E-AE5AB5FDEC41}" destId="{8873F090-7299-45FD-A701-1F2B76E71F7C}" srcOrd="1" destOrd="0" presId="urn:microsoft.com/office/officeart/2005/8/layout/hierarchy1"/>
    <dgm:cxn modelId="{04665AA5-2612-41AC-BB41-0AFA29BA9A93}" type="presParOf" srcId="{8873F090-7299-45FD-A701-1F2B76E71F7C}" destId="{AF61BA4D-F43A-4B59-BF83-2ACAEA0278E8}" srcOrd="0" destOrd="0" presId="urn:microsoft.com/office/officeart/2005/8/layout/hierarchy1"/>
    <dgm:cxn modelId="{C008A823-53BA-49A6-89BB-983E53C0BE6B}" type="presParOf" srcId="{AF61BA4D-F43A-4B59-BF83-2ACAEA0278E8}" destId="{7F20EB3A-14B6-4D0D-B597-F1486AE7E2EC}" srcOrd="0" destOrd="0" presId="urn:microsoft.com/office/officeart/2005/8/layout/hierarchy1"/>
    <dgm:cxn modelId="{7708E1BC-A2FB-4AD0-9ED8-87B209B95FCD}" type="presParOf" srcId="{AF61BA4D-F43A-4B59-BF83-2ACAEA0278E8}" destId="{BB6F632F-317E-4B39-8B3C-093D213DD4FB}" srcOrd="1" destOrd="0" presId="urn:microsoft.com/office/officeart/2005/8/layout/hierarchy1"/>
    <dgm:cxn modelId="{82477014-854F-414C-9F3E-3AD76CAC0384}" type="presParOf" srcId="{8873F090-7299-45FD-A701-1F2B76E71F7C}" destId="{84E9D055-8FCA-4742-8F2F-D19E7EE089F0}" srcOrd="1" destOrd="0" presId="urn:microsoft.com/office/officeart/2005/8/layout/hierarchy1"/>
    <dgm:cxn modelId="{158954E0-7F79-4FD2-AB90-A8F5399D016B}" type="presParOf" srcId="{D1E5472B-8909-4841-9B8E-AE5AB5FDEC41}" destId="{4CA7427C-FF65-4218-9CF0-F1272B1AEA6F}" srcOrd="2" destOrd="0" presId="urn:microsoft.com/office/officeart/2005/8/layout/hierarchy1"/>
    <dgm:cxn modelId="{EFD6536E-719F-4B99-A6EA-4B1323634F34}" type="presParOf" srcId="{D1E5472B-8909-4841-9B8E-AE5AB5FDEC41}" destId="{5C33585D-20D7-409D-8746-AEA2FF390396}" srcOrd="3" destOrd="0" presId="urn:microsoft.com/office/officeart/2005/8/layout/hierarchy1"/>
    <dgm:cxn modelId="{611D0562-41A2-4934-828A-2402831E812F}" type="presParOf" srcId="{5C33585D-20D7-409D-8746-AEA2FF390396}" destId="{A3752D7D-9EFE-4985-B8EB-750639FBC46E}" srcOrd="0" destOrd="0" presId="urn:microsoft.com/office/officeart/2005/8/layout/hierarchy1"/>
    <dgm:cxn modelId="{7DF3F00E-5BE2-4D83-AEEF-5B870FBAE49F}" type="presParOf" srcId="{A3752D7D-9EFE-4985-B8EB-750639FBC46E}" destId="{488C6066-8F54-49B0-8B0D-760FC4172C4E}" srcOrd="0" destOrd="0" presId="urn:microsoft.com/office/officeart/2005/8/layout/hierarchy1"/>
    <dgm:cxn modelId="{88651988-BB26-4E95-82FC-D7155C99B669}" type="presParOf" srcId="{A3752D7D-9EFE-4985-B8EB-750639FBC46E}" destId="{02730C0E-059A-4AC4-89FE-726EC2DECD92}" srcOrd="1" destOrd="0" presId="urn:microsoft.com/office/officeart/2005/8/layout/hierarchy1"/>
    <dgm:cxn modelId="{437220EA-40AB-42D3-8125-F64146BB3C35}" type="presParOf" srcId="{5C33585D-20D7-409D-8746-AEA2FF390396}" destId="{838E90D2-A95B-4E7D-82AE-0A48BC687029}" srcOrd="1" destOrd="0" presId="urn:microsoft.com/office/officeart/2005/8/layout/hierarchy1"/>
    <dgm:cxn modelId="{CDC27191-5441-4149-AA7A-F4AF5326209C}" type="presParOf" srcId="{BA22C93C-B0DD-4066-9525-AE6C790EB053}" destId="{AECB6424-35E4-4CD3-81ED-630590DAB983}" srcOrd="4" destOrd="0" presId="urn:microsoft.com/office/officeart/2005/8/layout/hierarchy1"/>
    <dgm:cxn modelId="{D47617B5-A6C7-4958-84FE-6FA16DC04383}" type="presParOf" srcId="{BA22C93C-B0DD-4066-9525-AE6C790EB053}" destId="{22DBC9C0-7DB4-47B7-B4BC-A60142C991ED}" srcOrd="5" destOrd="0" presId="urn:microsoft.com/office/officeart/2005/8/layout/hierarchy1"/>
    <dgm:cxn modelId="{E0D7872C-2B60-42AA-8DD2-425BE8033DB9}" type="presParOf" srcId="{22DBC9C0-7DB4-47B7-B4BC-A60142C991ED}" destId="{377D1533-3ADB-4F46-8ED0-2E9DE0608406}" srcOrd="0" destOrd="0" presId="urn:microsoft.com/office/officeart/2005/8/layout/hierarchy1"/>
    <dgm:cxn modelId="{E515E180-377E-42FF-A623-7618BF497FF5}" type="presParOf" srcId="{377D1533-3ADB-4F46-8ED0-2E9DE0608406}" destId="{9F300191-99CB-409D-94E3-81B56B6F7805}" srcOrd="0" destOrd="0" presId="urn:microsoft.com/office/officeart/2005/8/layout/hierarchy1"/>
    <dgm:cxn modelId="{9DCF172B-098C-4E82-93D8-A07D8BB4F661}" type="presParOf" srcId="{377D1533-3ADB-4F46-8ED0-2E9DE0608406}" destId="{1E55818D-C9F4-4B08-BD9A-48D4EA05A1A9}" srcOrd="1" destOrd="0" presId="urn:microsoft.com/office/officeart/2005/8/layout/hierarchy1"/>
    <dgm:cxn modelId="{DBBCF743-7C08-445F-A208-8D7BBD44122E}" type="presParOf" srcId="{22DBC9C0-7DB4-47B7-B4BC-A60142C991ED}" destId="{48C57C61-0C1C-4FA4-B092-B14CE7FDD431}" srcOrd="1" destOrd="0" presId="urn:microsoft.com/office/officeart/2005/8/layout/hierarchy1"/>
    <dgm:cxn modelId="{E9713855-EF38-42FD-8D35-9C2A743F3EED}" type="presParOf" srcId="{48C57C61-0C1C-4FA4-B092-B14CE7FDD431}" destId="{3A6EEAEA-A927-43AF-A784-74F326C7CF8D}" srcOrd="0" destOrd="0" presId="urn:microsoft.com/office/officeart/2005/8/layout/hierarchy1"/>
    <dgm:cxn modelId="{2D2DB130-C5B7-4E62-9947-734A0E873806}" type="presParOf" srcId="{48C57C61-0C1C-4FA4-B092-B14CE7FDD431}" destId="{C7DCC7E6-6450-47D9-B358-F70C0BD7B08C}" srcOrd="1" destOrd="0" presId="urn:microsoft.com/office/officeart/2005/8/layout/hierarchy1"/>
    <dgm:cxn modelId="{AEBE406D-27D3-4848-8A5B-021FF1E01FA8}" type="presParOf" srcId="{C7DCC7E6-6450-47D9-B358-F70C0BD7B08C}" destId="{E1260956-3EC4-4603-9A1C-8A025ED242FB}" srcOrd="0" destOrd="0" presId="urn:microsoft.com/office/officeart/2005/8/layout/hierarchy1"/>
    <dgm:cxn modelId="{A023BC72-681F-4345-82E1-389AA4549C81}" type="presParOf" srcId="{E1260956-3EC4-4603-9A1C-8A025ED242FB}" destId="{1AF35DA5-AAA8-4488-8513-1DA7B0406F42}" srcOrd="0" destOrd="0" presId="urn:microsoft.com/office/officeart/2005/8/layout/hierarchy1"/>
    <dgm:cxn modelId="{7E63F8CA-BAD3-4C15-8DE0-8E8D903B15B3}" type="presParOf" srcId="{E1260956-3EC4-4603-9A1C-8A025ED242FB}" destId="{E3C99DC5-F512-4F25-993B-13EB81596323}" srcOrd="1" destOrd="0" presId="urn:microsoft.com/office/officeart/2005/8/layout/hierarchy1"/>
    <dgm:cxn modelId="{25ADAD49-87C6-4A00-A5DF-A2A0B0ADCEA3}" type="presParOf" srcId="{C7DCC7E6-6450-47D9-B358-F70C0BD7B08C}" destId="{7BAF382A-87B7-48A0-8930-54FA1BD4BD9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650E1D-24F3-48F7-8F9A-A50CD03F8BCD}"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n-US"/>
        </a:p>
      </dgm:t>
    </dgm:pt>
    <dgm:pt modelId="{C1C7BB5A-C3E6-4538-8861-EBC6B303AE0B}">
      <dgm:prSet phldrT="[Text]"/>
      <dgm:spPr/>
      <dgm:t>
        <a:bodyPr/>
        <a:lstStyle/>
        <a:p>
          <a:r>
            <a:rPr lang="en-US" dirty="0" smtClean="0"/>
            <a:t>CEO</a:t>
          </a:r>
          <a:endParaRPr lang="en-US" dirty="0"/>
        </a:p>
      </dgm:t>
    </dgm:pt>
    <dgm:pt modelId="{777C4D02-BC74-41BF-BAA7-8503FBDAE6D7}" type="parTrans" cxnId="{B2EF4AB3-7078-4634-BAB3-8AD684829E00}">
      <dgm:prSet/>
      <dgm:spPr/>
      <dgm:t>
        <a:bodyPr/>
        <a:lstStyle/>
        <a:p>
          <a:endParaRPr lang="en-US"/>
        </a:p>
      </dgm:t>
    </dgm:pt>
    <dgm:pt modelId="{221334BE-8944-4449-80B5-3D10BC858775}" type="sibTrans" cxnId="{B2EF4AB3-7078-4634-BAB3-8AD684829E00}">
      <dgm:prSet/>
      <dgm:spPr/>
      <dgm:t>
        <a:bodyPr/>
        <a:lstStyle/>
        <a:p>
          <a:endParaRPr lang="en-US"/>
        </a:p>
      </dgm:t>
    </dgm:pt>
    <dgm:pt modelId="{F9EEB89C-A6F6-414E-AEB4-017CBBA14C38}">
      <dgm:prSet phldrT="[Text]"/>
      <dgm:spPr/>
      <dgm:t>
        <a:bodyPr/>
        <a:lstStyle/>
        <a:p>
          <a:r>
            <a:rPr lang="en-US" dirty="0" smtClean="0"/>
            <a:t>Head of Products</a:t>
          </a:r>
          <a:endParaRPr lang="en-US" dirty="0"/>
        </a:p>
      </dgm:t>
    </dgm:pt>
    <dgm:pt modelId="{69DFE5F3-2766-4BD5-8245-4ADDD68AA11C}" type="parTrans" cxnId="{05B410D4-D266-4AFB-BA82-08402317CEAD}">
      <dgm:prSet/>
      <dgm:spPr/>
      <dgm:t>
        <a:bodyPr/>
        <a:lstStyle/>
        <a:p>
          <a:endParaRPr lang="en-US"/>
        </a:p>
      </dgm:t>
    </dgm:pt>
    <dgm:pt modelId="{F3443887-7452-4876-8C94-21F4AD7BE8C3}" type="sibTrans" cxnId="{05B410D4-D266-4AFB-BA82-08402317CEAD}">
      <dgm:prSet/>
      <dgm:spPr/>
      <dgm:t>
        <a:bodyPr/>
        <a:lstStyle/>
        <a:p>
          <a:endParaRPr lang="en-US"/>
        </a:p>
      </dgm:t>
    </dgm:pt>
    <dgm:pt modelId="{360F0F50-0578-4EE9-8D7A-4B1832AF3CEB}">
      <dgm:prSet phldrT="[Text]"/>
      <dgm:spPr/>
      <dgm:t>
        <a:bodyPr/>
        <a:lstStyle/>
        <a:p>
          <a:r>
            <a:rPr lang="en-US" dirty="0" smtClean="0"/>
            <a:t>Product Management</a:t>
          </a:r>
          <a:endParaRPr lang="en-US" dirty="0"/>
        </a:p>
      </dgm:t>
    </dgm:pt>
    <dgm:pt modelId="{ACAD2FB9-EAA3-4B2B-B12A-A263C9D9F91B}" type="parTrans" cxnId="{63F0D8B9-CCF9-401C-A518-94F15ED47FD6}">
      <dgm:prSet/>
      <dgm:spPr/>
      <dgm:t>
        <a:bodyPr/>
        <a:lstStyle/>
        <a:p>
          <a:endParaRPr lang="en-US"/>
        </a:p>
      </dgm:t>
    </dgm:pt>
    <dgm:pt modelId="{02FE1BF1-1A7F-4645-9E32-A567BDD854D4}" type="sibTrans" cxnId="{63F0D8B9-CCF9-401C-A518-94F15ED47FD6}">
      <dgm:prSet/>
      <dgm:spPr/>
      <dgm:t>
        <a:bodyPr/>
        <a:lstStyle/>
        <a:p>
          <a:endParaRPr lang="en-US"/>
        </a:p>
      </dgm:t>
    </dgm:pt>
    <dgm:pt modelId="{15F032B7-469C-415D-B755-C0EE6B86CBC1}">
      <dgm:prSet phldrT="[Text]"/>
      <dgm:spPr>
        <a:ln w="38100">
          <a:solidFill>
            <a:srgbClr val="FF0000"/>
          </a:solidFill>
        </a:ln>
      </dgm:spPr>
      <dgm:t>
        <a:bodyPr/>
        <a:lstStyle/>
        <a:p>
          <a:r>
            <a:rPr lang="en-US" dirty="0" smtClean="0"/>
            <a:t>UX Design</a:t>
          </a:r>
          <a:endParaRPr lang="en-US" dirty="0"/>
        </a:p>
      </dgm:t>
    </dgm:pt>
    <dgm:pt modelId="{95DE5F21-817C-4C72-B385-7D31066B6B59}" type="parTrans" cxnId="{66ADD30A-0691-4557-B669-D1B5A51971AB}">
      <dgm:prSet/>
      <dgm:spPr/>
      <dgm:t>
        <a:bodyPr/>
        <a:lstStyle/>
        <a:p>
          <a:endParaRPr lang="en-US"/>
        </a:p>
      </dgm:t>
    </dgm:pt>
    <dgm:pt modelId="{26FC6CBB-50A2-4FD5-9CEE-4B09523C0A2F}" type="sibTrans" cxnId="{66ADD30A-0691-4557-B669-D1B5A51971AB}">
      <dgm:prSet/>
      <dgm:spPr/>
      <dgm:t>
        <a:bodyPr/>
        <a:lstStyle/>
        <a:p>
          <a:endParaRPr lang="en-US"/>
        </a:p>
      </dgm:t>
    </dgm:pt>
    <dgm:pt modelId="{252F0D6E-8C19-4299-A35A-CA536AED9EFD}">
      <dgm:prSet phldrT="[Text]"/>
      <dgm:spPr/>
      <dgm:t>
        <a:bodyPr/>
        <a:lstStyle/>
        <a:p>
          <a:r>
            <a:rPr lang="en-US" dirty="0" smtClean="0"/>
            <a:t>CMO</a:t>
          </a:r>
          <a:endParaRPr lang="en-US" dirty="0"/>
        </a:p>
      </dgm:t>
    </dgm:pt>
    <dgm:pt modelId="{3CE224EA-229F-493B-87DE-BC32FAC14212}" type="parTrans" cxnId="{D3475684-7C95-43F2-9B5A-0F8147400A22}">
      <dgm:prSet/>
      <dgm:spPr/>
      <dgm:t>
        <a:bodyPr/>
        <a:lstStyle/>
        <a:p>
          <a:endParaRPr lang="en-US"/>
        </a:p>
      </dgm:t>
    </dgm:pt>
    <dgm:pt modelId="{9478ABE2-6566-47F8-892D-C8A596B84E5A}" type="sibTrans" cxnId="{D3475684-7C95-43F2-9B5A-0F8147400A22}">
      <dgm:prSet/>
      <dgm:spPr/>
      <dgm:t>
        <a:bodyPr/>
        <a:lstStyle/>
        <a:p>
          <a:endParaRPr lang="en-US"/>
        </a:p>
      </dgm:t>
    </dgm:pt>
    <dgm:pt modelId="{A4C8E25C-7F23-4007-8288-C1AC8682EBBF}">
      <dgm:prSet phldrT="[Text]"/>
      <dgm:spPr/>
      <dgm:t>
        <a:bodyPr/>
        <a:lstStyle/>
        <a:p>
          <a:r>
            <a:rPr lang="en-US" dirty="0" smtClean="0"/>
            <a:t>Marketing</a:t>
          </a:r>
          <a:endParaRPr lang="en-US" dirty="0"/>
        </a:p>
      </dgm:t>
    </dgm:pt>
    <dgm:pt modelId="{613B0964-1B54-47B6-9A3B-E405DB4C8D14}" type="parTrans" cxnId="{5139B5AC-6202-4E7A-86F6-41E43661510B}">
      <dgm:prSet/>
      <dgm:spPr/>
      <dgm:t>
        <a:bodyPr/>
        <a:lstStyle/>
        <a:p>
          <a:endParaRPr lang="en-US"/>
        </a:p>
      </dgm:t>
    </dgm:pt>
    <dgm:pt modelId="{11159BCB-1D7D-4F9C-ADB8-3F537F86096E}" type="sibTrans" cxnId="{5139B5AC-6202-4E7A-86F6-41E43661510B}">
      <dgm:prSet/>
      <dgm:spPr/>
      <dgm:t>
        <a:bodyPr/>
        <a:lstStyle/>
        <a:p>
          <a:endParaRPr lang="en-US"/>
        </a:p>
      </dgm:t>
    </dgm:pt>
    <dgm:pt modelId="{C73929D6-E1ED-4D58-B7A5-FEE420883AA6}">
      <dgm:prSet phldrT="[Text]"/>
      <dgm:spPr/>
      <dgm:t>
        <a:bodyPr/>
        <a:lstStyle/>
        <a:p>
          <a:r>
            <a:rPr lang="en-US" smtClean="0"/>
            <a:t>Engineering</a:t>
          </a:r>
          <a:endParaRPr lang="en-US" dirty="0"/>
        </a:p>
      </dgm:t>
    </dgm:pt>
    <dgm:pt modelId="{6379E9F2-A3BB-4C58-AFAC-0274A661353C}" type="parTrans" cxnId="{E6BF20DE-CF9E-4C6B-B8B0-EE7B1AE1D9C6}">
      <dgm:prSet/>
      <dgm:spPr/>
      <dgm:t>
        <a:bodyPr/>
        <a:lstStyle/>
        <a:p>
          <a:endParaRPr lang="en-US"/>
        </a:p>
      </dgm:t>
    </dgm:pt>
    <dgm:pt modelId="{70C6C9A7-7BE1-48FC-8A73-0713B221E402}" type="sibTrans" cxnId="{E6BF20DE-CF9E-4C6B-B8B0-EE7B1AE1D9C6}">
      <dgm:prSet/>
      <dgm:spPr/>
      <dgm:t>
        <a:bodyPr/>
        <a:lstStyle/>
        <a:p>
          <a:endParaRPr lang="en-US"/>
        </a:p>
      </dgm:t>
    </dgm:pt>
    <dgm:pt modelId="{38E2E0CC-42A8-48E3-8206-6C9DACF5A678}" type="pres">
      <dgm:prSet presAssocID="{7E650E1D-24F3-48F7-8F9A-A50CD03F8BCD}" presName="hierChild1" presStyleCnt="0">
        <dgm:presLayoutVars>
          <dgm:chPref val="1"/>
          <dgm:dir/>
          <dgm:animOne val="branch"/>
          <dgm:animLvl val="lvl"/>
          <dgm:resizeHandles/>
        </dgm:presLayoutVars>
      </dgm:prSet>
      <dgm:spPr/>
      <dgm:t>
        <a:bodyPr/>
        <a:lstStyle/>
        <a:p>
          <a:endParaRPr lang="en-US"/>
        </a:p>
      </dgm:t>
    </dgm:pt>
    <dgm:pt modelId="{A5BA7E2C-D587-4261-BE8A-749CC6B56D55}" type="pres">
      <dgm:prSet presAssocID="{C1C7BB5A-C3E6-4538-8861-EBC6B303AE0B}" presName="hierRoot1" presStyleCnt="0"/>
      <dgm:spPr/>
    </dgm:pt>
    <dgm:pt modelId="{678C68CE-DA90-4E0A-9DE3-AD50E163E227}" type="pres">
      <dgm:prSet presAssocID="{C1C7BB5A-C3E6-4538-8861-EBC6B303AE0B}" presName="composite" presStyleCnt="0"/>
      <dgm:spPr/>
    </dgm:pt>
    <dgm:pt modelId="{DCB07A54-57E0-429A-9B3A-F4E7442D9947}" type="pres">
      <dgm:prSet presAssocID="{C1C7BB5A-C3E6-4538-8861-EBC6B303AE0B}" presName="background" presStyleLbl="node0" presStyleIdx="0" presStyleCnt="1"/>
      <dgm:spPr/>
    </dgm:pt>
    <dgm:pt modelId="{A667C8E7-4020-4EFC-A22D-29B909E3D43B}" type="pres">
      <dgm:prSet presAssocID="{C1C7BB5A-C3E6-4538-8861-EBC6B303AE0B}" presName="text" presStyleLbl="fgAcc0" presStyleIdx="0" presStyleCnt="1">
        <dgm:presLayoutVars>
          <dgm:chPref val="3"/>
        </dgm:presLayoutVars>
      </dgm:prSet>
      <dgm:spPr/>
      <dgm:t>
        <a:bodyPr/>
        <a:lstStyle/>
        <a:p>
          <a:endParaRPr lang="en-US"/>
        </a:p>
      </dgm:t>
    </dgm:pt>
    <dgm:pt modelId="{BA22C93C-B0DD-4066-9525-AE6C790EB053}" type="pres">
      <dgm:prSet presAssocID="{C1C7BB5A-C3E6-4538-8861-EBC6B303AE0B}" presName="hierChild2" presStyleCnt="0"/>
      <dgm:spPr/>
    </dgm:pt>
    <dgm:pt modelId="{0FB0D5BC-6D17-4D7F-8F56-B86DF422DBB4}" type="pres">
      <dgm:prSet presAssocID="{69DFE5F3-2766-4BD5-8245-4ADDD68AA11C}" presName="Name10" presStyleLbl="parChTrans1D2" presStyleIdx="0" presStyleCnt="2"/>
      <dgm:spPr/>
      <dgm:t>
        <a:bodyPr/>
        <a:lstStyle/>
        <a:p>
          <a:endParaRPr lang="en-US"/>
        </a:p>
      </dgm:t>
    </dgm:pt>
    <dgm:pt modelId="{E1EFC925-6BEA-47E9-9B31-8435F66C7DE4}" type="pres">
      <dgm:prSet presAssocID="{F9EEB89C-A6F6-414E-AEB4-017CBBA14C38}" presName="hierRoot2" presStyleCnt="0"/>
      <dgm:spPr/>
    </dgm:pt>
    <dgm:pt modelId="{03DFD2F3-2B16-4DD3-9AFB-8D0B65BB93A8}" type="pres">
      <dgm:prSet presAssocID="{F9EEB89C-A6F6-414E-AEB4-017CBBA14C38}" presName="composite2" presStyleCnt="0"/>
      <dgm:spPr/>
    </dgm:pt>
    <dgm:pt modelId="{26149C96-3BB7-4EDB-8F3B-58C1DC7E11E1}" type="pres">
      <dgm:prSet presAssocID="{F9EEB89C-A6F6-414E-AEB4-017CBBA14C38}" presName="background2" presStyleLbl="node2" presStyleIdx="0" presStyleCnt="2"/>
      <dgm:spPr/>
    </dgm:pt>
    <dgm:pt modelId="{AC5EA366-B68B-45D8-B09A-F7951AB467CB}" type="pres">
      <dgm:prSet presAssocID="{F9EEB89C-A6F6-414E-AEB4-017CBBA14C38}" presName="text2" presStyleLbl="fgAcc2" presStyleIdx="0" presStyleCnt="2">
        <dgm:presLayoutVars>
          <dgm:chPref val="3"/>
        </dgm:presLayoutVars>
      </dgm:prSet>
      <dgm:spPr/>
      <dgm:t>
        <a:bodyPr/>
        <a:lstStyle/>
        <a:p>
          <a:endParaRPr lang="en-US"/>
        </a:p>
      </dgm:t>
    </dgm:pt>
    <dgm:pt modelId="{D1E5472B-8909-4841-9B8E-AE5AB5FDEC41}" type="pres">
      <dgm:prSet presAssocID="{F9EEB89C-A6F6-414E-AEB4-017CBBA14C38}" presName="hierChild3" presStyleCnt="0"/>
      <dgm:spPr/>
    </dgm:pt>
    <dgm:pt modelId="{29907BD1-CEBF-4C03-8789-52102C542A8F}" type="pres">
      <dgm:prSet presAssocID="{ACAD2FB9-EAA3-4B2B-B12A-A263C9D9F91B}" presName="Name17" presStyleLbl="parChTrans1D3" presStyleIdx="0" presStyleCnt="4"/>
      <dgm:spPr/>
      <dgm:t>
        <a:bodyPr/>
        <a:lstStyle/>
        <a:p>
          <a:endParaRPr lang="en-US"/>
        </a:p>
      </dgm:t>
    </dgm:pt>
    <dgm:pt modelId="{8873F090-7299-45FD-A701-1F2B76E71F7C}" type="pres">
      <dgm:prSet presAssocID="{360F0F50-0578-4EE9-8D7A-4B1832AF3CEB}" presName="hierRoot3" presStyleCnt="0"/>
      <dgm:spPr/>
    </dgm:pt>
    <dgm:pt modelId="{AF61BA4D-F43A-4B59-BF83-2ACAEA0278E8}" type="pres">
      <dgm:prSet presAssocID="{360F0F50-0578-4EE9-8D7A-4B1832AF3CEB}" presName="composite3" presStyleCnt="0"/>
      <dgm:spPr/>
    </dgm:pt>
    <dgm:pt modelId="{7F20EB3A-14B6-4D0D-B597-F1486AE7E2EC}" type="pres">
      <dgm:prSet presAssocID="{360F0F50-0578-4EE9-8D7A-4B1832AF3CEB}" presName="background3" presStyleLbl="node3" presStyleIdx="0" presStyleCnt="4"/>
      <dgm:spPr/>
    </dgm:pt>
    <dgm:pt modelId="{BB6F632F-317E-4B39-8B3C-093D213DD4FB}" type="pres">
      <dgm:prSet presAssocID="{360F0F50-0578-4EE9-8D7A-4B1832AF3CEB}" presName="text3" presStyleLbl="fgAcc3" presStyleIdx="0" presStyleCnt="4">
        <dgm:presLayoutVars>
          <dgm:chPref val="3"/>
        </dgm:presLayoutVars>
      </dgm:prSet>
      <dgm:spPr/>
      <dgm:t>
        <a:bodyPr/>
        <a:lstStyle/>
        <a:p>
          <a:endParaRPr lang="en-US"/>
        </a:p>
      </dgm:t>
    </dgm:pt>
    <dgm:pt modelId="{84E9D055-8FCA-4742-8F2F-D19E7EE089F0}" type="pres">
      <dgm:prSet presAssocID="{360F0F50-0578-4EE9-8D7A-4B1832AF3CEB}" presName="hierChild4" presStyleCnt="0"/>
      <dgm:spPr/>
    </dgm:pt>
    <dgm:pt modelId="{4CA7427C-FF65-4218-9CF0-F1272B1AEA6F}" type="pres">
      <dgm:prSet presAssocID="{95DE5F21-817C-4C72-B385-7D31066B6B59}" presName="Name17" presStyleLbl="parChTrans1D3" presStyleIdx="1" presStyleCnt="4"/>
      <dgm:spPr/>
      <dgm:t>
        <a:bodyPr/>
        <a:lstStyle/>
        <a:p>
          <a:endParaRPr lang="en-US"/>
        </a:p>
      </dgm:t>
    </dgm:pt>
    <dgm:pt modelId="{5C33585D-20D7-409D-8746-AEA2FF390396}" type="pres">
      <dgm:prSet presAssocID="{15F032B7-469C-415D-B755-C0EE6B86CBC1}" presName="hierRoot3" presStyleCnt="0"/>
      <dgm:spPr/>
    </dgm:pt>
    <dgm:pt modelId="{A3752D7D-9EFE-4985-B8EB-750639FBC46E}" type="pres">
      <dgm:prSet presAssocID="{15F032B7-469C-415D-B755-C0EE6B86CBC1}" presName="composite3" presStyleCnt="0"/>
      <dgm:spPr/>
    </dgm:pt>
    <dgm:pt modelId="{488C6066-8F54-49B0-8B0D-760FC4172C4E}" type="pres">
      <dgm:prSet presAssocID="{15F032B7-469C-415D-B755-C0EE6B86CBC1}" presName="background3" presStyleLbl="node3" presStyleIdx="1" presStyleCnt="4"/>
      <dgm:spPr/>
    </dgm:pt>
    <dgm:pt modelId="{02730C0E-059A-4AC4-89FE-726EC2DECD92}" type="pres">
      <dgm:prSet presAssocID="{15F032B7-469C-415D-B755-C0EE6B86CBC1}" presName="text3" presStyleLbl="fgAcc3" presStyleIdx="1" presStyleCnt="4">
        <dgm:presLayoutVars>
          <dgm:chPref val="3"/>
        </dgm:presLayoutVars>
      </dgm:prSet>
      <dgm:spPr/>
      <dgm:t>
        <a:bodyPr/>
        <a:lstStyle/>
        <a:p>
          <a:endParaRPr lang="en-US"/>
        </a:p>
      </dgm:t>
    </dgm:pt>
    <dgm:pt modelId="{838E90D2-A95B-4E7D-82AE-0A48BC687029}" type="pres">
      <dgm:prSet presAssocID="{15F032B7-469C-415D-B755-C0EE6B86CBC1}" presName="hierChild4" presStyleCnt="0"/>
      <dgm:spPr/>
    </dgm:pt>
    <dgm:pt modelId="{1387F55D-D609-4ECF-AF35-6252827C5C52}" type="pres">
      <dgm:prSet presAssocID="{6379E9F2-A3BB-4C58-AFAC-0274A661353C}" presName="Name17" presStyleLbl="parChTrans1D3" presStyleIdx="2" presStyleCnt="4"/>
      <dgm:spPr/>
      <dgm:t>
        <a:bodyPr/>
        <a:lstStyle/>
        <a:p>
          <a:endParaRPr lang="en-US"/>
        </a:p>
      </dgm:t>
    </dgm:pt>
    <dgm:pt modelId="{B540FA1B-543D-4514-9E60-B6A415E8DA86}" type="pres">
      <dgm:prSet presAssocID="{C73929D6-E1ED-4D58-B7A5-FEE420883AA6}" presName="hierRoot3" presStyleCnt="0"/>
      <dgm:spPr/>
    </dgm:pt>
    <dgm:pt modelId="{0908FB24-6D2C-4DAA-8A78-EE36ABD8FB31}" type="pres">
      <dgm:prSet presAssocID="{C73929D6-E1ED-4D58-B7A5-FEE420883AA6}" presName="composite3" presStyleCnt="0"/>
      <dgm:spPr/>
    </dgm:pt>
    <dgm:pt modelId="{C41A3659-D5B5-44A7-9417-E11860944AEB}" type="pres">
      <dgm:prSet presAssocID="{C73929D6-E1ED-4D58-B7A5-FEE420883AA6}" presName="background3" presStyleLbl="node3" presStyleIdx="2" presStyleCnt="4"/>
      <dgm:spPr/>
    </dgm:pt>
    <dgm:pt modelId="{FF37DFD0-0C1A-4BD5-B166-B065B34BE63D}" type="pres">
      <dgm:prSet presAssocID="{C73929D6-E1ED-4D58-B7A5-FEE420883AA6}" presName="text3" presStyleLbl="fgAcc3" presStyleIdx="2" presStyleCnt="4">
        <dgm:presLayoutVars>
          <dgm:chPref val="3"/>
        </dgm:presLayoutVars>
      </dgm:prSet>
      <dgm:spPr/>
      <dgm:t>
        <a:bodyPr/>
        <a:lstStyle/>
        <a:p>
          <a:endParaRPr lang="en-US"/>
        </a:p>
      </dgm:t>
    </dgm:pt>
    <dgm:pt modelId="{0AB9B285-E6D2-41AA-A756-83C511B5D4C4}" type="pres">
      <dgm:prSet presAssocID="{C73929D6-E1ED-4D58-B7A5-FEE420883AA6}" presName="hierChild4" presStyleCnt="0"/>
      <dgm:spPr/>
    </dgm:pt>
    <dgm:pt modelId="{AECB6424-35E4-4CD3-81ED-630590DAB983}" type="pres">
      <dgm:prSet presAssocID="{3CE224EA-229F-493B-87DE-BC32FAC14212}" presName="Name10" presStyleLbl="parChTrans1D2" presStyleIdx="1" presStyleCnt="2"/>
      <dgm:spPr/>
      <dgm:t>
        <a:bodyPr/>
        <a:lstStyle/>
        <a:p>
          <a:endParaRPr lang="en-US"/>
        </a:p>
      </dgm:t>
    </dgm:pt>
    <dgm:pt modelId="{22DBC9C0-7DB4-47B7-B4BC-A60142C991ED}" type="pres">
      <dgm:prSet presAssocID="{252F0D6E-8C19-4299-A35A-CA536AED9EFD}" presName="hierRoot2" presStyleCnt="0"/>
      <dgm:spPr/>
    </dgm:pt>
    <dgm:pt modelId="{377D1533-3ADB-4F46-8ED0-2E9DE0608406}" type="pres">
      <dgm:prSet presAssocID="{252F0D6E-8C19-4299-A35A-CA536AED9EFD}" presName="composite2" presStyleCnt="0"/>
      <dgm:spPr/>
    </dgm:pt>
    <dgm:pt modelId="{9F300191-99CB-409D-94E3-81B56B6F7805}" type="pres">
      <dgm:prSet presAssocID="{252F0D6E-8C19-4299-A35A-CA536AED9EFD}" presName="background2" presStyleLbl="node2" presStyleIdx="1" presStyleCnt="2"/>
      <dgm:spPr/>
    </dgm:pt>
    <dgm:pt modelId="{1E55818D-C9F4-4B08-BD9A-48D4EA05A1A9}" type="pres">
      <dgm:prSet presAssocID="{252F0D6E-8C19-4299-A35A-CA536AED9EFD}" presName="text2" presStyleLbl="fgAcc2" presStyleIdx="1" presStyleCnt="2">
        <dgm:presLayoutVars>
          <dgm:chPref val="3"/>
        </dgm:presLayoutVars>
      </dgm:prSet>
      <dgm:spPr/>
      <dgm:t>
        <a:bodyPr/>
        <a:lstStyle/>
        <a:p>
          <a:endParaRPr lang="en-US"/>
        </a:p>
      </dgm:t>
    </dgm:pt>
    <dgm:pt modelId="{48C57C61-0C1C-4FA4-B092-B14CE7FDD431}" type="pres">
      <dgm:prSet presAssocID="{252F0D6E-8C19-4299-A35A-CA536AED9EFD}" presName="hierChild3" presStyleCnt="0"/>
      <dgm:spPr/>
    </dgm:pt>
    <dgm:pt modelId="{3A6EEAEA-A927-43AF-A784-74F326C7CF8D}" type="pres">
      <dgm:prSet presAssocID="{613B0964-1B54-47B6-9A3B-E405DB4C8D14}" presName="Name17" presStyleLbl="parChTrans1D3" presStyleIdx="3" presStyleCnt="4"/>
      <dgm:spPr/>
      <dgm:t>
        <a:bodyPr/>
        <a:lstStyle/>
        <a:p>
          <a:endParaRPr lang="en-US"/>
        </a:p>
      </dgm:t>
    </dgm:pt>
    <dgm:pt modelId="{C7DCC7E6-6450-47D9-B358-F70C0BD7B08C}" type="pres">
      <dgm:prSet presAssocID="{A4C8E25C-7F23-4007-8288-C1AC8682EBBF}" presName="hierRoot3" presStyleCnt="0"/>
      <dgm:spPr/>
    </dgm:pt>
    <dgm:pt modelId="{E1260956-3EC4-4603-9A1C-8A025ED242FB}" type="pres">
      <dgm:prSet presAssocID="{A4C8E25C-7F23-4007-8288-C1AC8682EBBF}" presName="composite3" presStyleCnt="0"/>
      <dgm:spPr/>
    </dgm:pt>
    <dgm:pt modelId="{1AF35DA5-AAA8-4488-8513-1DA7B0406F42}" type="pres">
      <dgm:prSet presAssocID="{A4C8E25C-7F23-4007-8288-C1AC8682EBBF}" presName="background3" presStyleLbl="node3" presStyleIdx="3" presStyleCnt="4"/>
      <dgm:spPr/>
    </dgm:pt>
    <dgm:pt modelId="{E3C99DC5-F512-4F25-993B-13EB81596323}" type="pres">
      <dgm:prSet presAssocID="{A4C8E25C-7F23-4007-8288-C1AC8682EBBF}" presName="text3" presStyleLbl="fgAcc3" presStyleIdx="3" presStyleCnt="4">
        <dgm:presLayoutVars>
          <dgm:chPref val="3"/>
        </dgm:presLayoutVars>
      </dgm:prSet>
      <dgm:spPr/>
      <dgm:t>
        <a:bodyPr/>
        <a:lstStyle/>
        <a:p>
          <a:endParaRPr lang="en-US"/>
        </a:p>
      </dgm:t>
    </dgm:pt>
    <dgm:pt modelId="{7BAF382A-87B7-48A0-8930-54FA1BD4BD97}" type="pres">
      <dgm:prSet presAssocID="{A4C8E25C-7F23-4007-8288-C1AC8682EBBF}" presName="hierChild4" presStyleCnt="0"/>
      <dgm:spPr/>
    </dgm:pt>
  </dgm:ptLst>
  <dgm:cxnLst>
    <dgm:cxn modelId="{E60BE3A0-5713-43FA-9984-DA671EE46822}" type="presOf" srcId="{360F0F50-0578-4EE9-8D7A-4B1832AF3CEB}" destId="{BB6F632F-317E-4B39-8B3C-093D213DD4FB}" srcOrd="0" destOrd="0" presId="urn:microsoft.com/office/officeart/2005/8/layout/hierarchy1"/>
    <dgm:cxn modelId="{9F52A9F5-DC02-4CDE-B8DB-571B7A9075C1}" type="presOf" srcId="{A4C8E25C-7F23-4007-8288-C1AC8682EBBF}" destId="{E3C99DC5-F512-4F25-993B-13EB81596323}" srcOrd="0" destOrd="0" presId="urn:microsoft.com/office/officeart/2005/8/layout/hierarchy1"/>
    <dgm:cxn modelId="{D3475684-7C95-43F2-9B5A-0F8147400A22}" srcId="{C1C7BB5A-C3E6-4538-8861-EBC6B303AE0B}" destId="{252F0D6E-8C19-4299-A35A-CA536AED9EFD}" srcOrd="1" destOrd="0" parTransId="{3CE224EA-229F-493B-87DE-BC32FAC14212}" sibTransId="{9478ABE2-6566-47F8-892D-C8A596B84E5A}"/>
    <dgm:cxn modelId="{C7A1DF86-95CB-45AD-8B65-C1B07494158E}" type="presOf" srcId="{95DE5F21-817C-4C72-B385-7D31066B6B59}" destId="{4CA7427C-FF65-4218-9CF0-F1272B1AEA6F}" srcOrd="0" destOrd="0" presId="urn:microsoft.com/office/officeart/2005/8/layout/hierarchy1"/>
    <dgm:cxn modelId="{CA6837BB-4858-4D27-B745-7F339D0073E9}" type="presOf" srcId="{6379E9F2-A3BB-4C58-AFAC-0274A661353C}" destId="{1387F55D-D609-4ECF-AF35-6252827C5C52}" srcOrd="0" destOrd="0" presId="urn:microsoft.com/office/officeart/2005/8/layout/hierarchy1"/>
    <dgm:cxn modelId="{05B410D4-D266-4AFB-BA82-08402317CEAD}" srcId="{C1C7BB5A-C3E6-4538-8861-EBC6B303AE0B}" destId="{F9EEB89C-A6F6-414E-AEB4-017CBBA14C38}" srcOrd="0" destOrd="0" parTransId="{69DFE5F3-2766-4BD5-8245-4ADDD68AA11C}" sibTransId="{F3443887-7452-4876-8C94-21F4AD7BE8C3}"/>
    <dgm:cxn modelId="{98AB155B-1F97-4DEF-BA7B-D4E600BD6CAB}" type="presOf" srcId="{15F032B7-469C-415D-B755-C0EE6B86CBC1}" destId="{02730C0E-059A-4AC4-89FE-726EC2DECD92}" srcOrd="0" destOrd="0" presId="urn:microsoft.com/office/officeart/2005/8/layout/hierarchy1"/>
    <dgm:cxn modelId="{8D744908-2B8A-47EE-93B4-61CCB3811A9E}" type="presOf" srcId="{3CE224EA-229F-493B-87DE-BC32FAC14212}" destId="{AECB6424-35E4-4CD3-81ED-630590DAB983}" srcOrd="0" destOrd="0" presId="urn:microsoft.com/office/officeart/2005/8/layout/hierarchy1"/>
    <dgm:cxn modelId="{63F0D8B9-CCF9-401C-A518-94F15ED47FD6}" srcId="{F9EEB89C-A6F6-414E-AEB4-017CBBA14C38}" destId="{360F0F50-0578-4EE9-8D7A-4B1832AF3CEB}" srcOrd="0" destOrd="0" parTransId="{ACAD2FB9-EAA3-4B2B-B12A-A263C9D9F91B}" sibTransId="{02FE1BF1-1A7F-4645-9E32-A567BDD854D4}"/>
    <dgm:cxn modelId="{E6BF20DE-CF9E-4C6B-B8B0-EE7B1AE1D9C6}" srcId="{F9EEB89C-A6F6-414E-AEB4-017CBBA14C38}" destId="{C73929D6-E1ED-4D58-B7A5-FEE420883AA6}" srcOrd="2" destOrd="0" parTransId="{6379E9F2-A3BB-4C58-AFAC-0274A661353C}" sibTransId="{70C6C9A7-7BE1-48FC-8A73-0713B221E402}"/>
    <dgm:cxn modelId="{BF40A88F-2CEA-4717-819D-2929F13341F7}" type="presOf" srcId="{C1C7BB5A-C3E6-4538-8861-EBC6B303AE0B}" destId="{A667C8E7-4020-4EFC-A22D-29B909E3D43B}" srcOrd="0" destOrd="0" presId="urn:microsoft.com/office/officeart/2005/8/layout/hierarchy1"/>
    <dgm:cxn modelId="{66ADD30A-0691-4557-B669-D1B5A51971AB}" srcId="{F9EEB89C-A6F6-414E-AEB4-017CBBA14C38}" destId="{15F032B7-469C-415D-B755-C0EE6B86CBC1}" srcOrd="1" destOrd="0" parTransId="{95DE5F21-817C-4C72-B385-7D31066B6B59}" sibTransId="{26FC6CBB-50A2-4FD5-9CEE-4B09523C0A2F}"/>
    <dgm:cxn modelId="{E81AA1B0-9F7C-4A81-A8F8-6420EF3564C5}" type="presOf" srcId="{C73929D6-E1ED-4D58-B7A5-FEE420883AA6}" destId="{FF37DFD0-0C1A-4BD5-B166-B065B34BE63D}" srcOrd="0" destOrd="0" presId="urn:microsoft.com/office/officeart/2005/8/layout/hierarchy1"/>
    <dgm:cxn modelId="{5139B5AC-6202-4E7A-86F6-41E43661510B}" srcId="{252F0D6E-8C19-4299-A35A-CA536AED9EFD}" destId="{A4C8E25C-7F23-4007-8288-C1AC8682EBBF}" srcOrd="0" destOrd="0" parTransId="{613B0964-1B54-47B6-9A3B-E405DB4C8D14}" sibTransId="{11159BCB-1D7D-4F9C-ADB8-3F537F86096E}"/>
    <dgm:cxn modelId="{F9738CBA-C017-4D71-8C0C-E4F11680F32C}" type="presOf" srcId="{ACAD2FB9-EAA3-4B2B-B12A-A263C9D9F91B}" destId="{29907BD1-CEBF-4C03-8789-52102C542A8F}" srcOrd="0" destOrd="0" presId="urn:microsoft.com/office/officeart/2005/8/layout/hierarchy1"/>
    <dgm:cxn modelId="{74B8B33F-5ADB-4D67-831A-6D8AF4293F6C}" type="presOf" srcId="{F9EEB89C-A6F6-414E-AEB4-017CBBA14C38}" destId="{AC5EA366-B68B-45D8-B09A-F7951AB467CB}" srcOrd="0" destOrd="0" presId="urn:microsoft.com/office/officeart/2005/8/layout/hierarchy1"/>
    <dgm:cxn modelId="{B2EF4AB3-7078-4634-BAB3-8AD684829E00}" srcId="{7E650E1D-24F3-48F7-8F9A-A50CD03F8BCD}" destId="{C1C7BB5A-C3E6-4538-8861-EBC6B303AE0B}" srcOrd="0" destOrd="0" parTransId="{777C4D02-BC74-41BF-BAA7-8503FBDAE6D7}" sibTransId="{221334BE-8944-4449-80B5-3D10BC858775}"/>
    <dgm:cxn modelId="{640869A1-8F37-46BC-B93C-C3F94B80DE71}" type="presOf" srcId="{613B0964-1B54-47B6-9A3B-E405DB4C8D14}" destId="{3A6EEAEA-A927-43AF-A784-74F326C7CF8D}" srcOrd="0" destOrd="0" presId="urn:microsoft.com/office/officeart/2005/8/layout/hierarchy1"/>
    <dgm:cxn modelId="{C3C87D66-2CFA-4EFA-BF6C-6367C1D9EF6B}" type="presOf" srcId="{69DFE5F3-2766-4BD5-8245-4ADDD68AA11C}" destId="{0FB0D5BC-6D17-4D7F-8F56-B86DF422DBB4}" srcOrd="0" destOrd="0" presId="urn:microsoft.com/office/officeart/2005/8/layout/hierarchy1"/>
    <dgm:cxn modelId="{75C2E490-4C78-4D1B-8389-C4662D6C366C}" type="presOf" srcId="{252F0D6E-8C19-4299-A35A-CA536AED9EFD}" destId="{1E55818D-C9F4-4B08-BD9A-48D4EA05A1A9}" srcOrd="0" destOrd="0" presId="urn:microsoft.com/office/officeart/2005/8/layout/hierarchy1"/>
    <dgm:cxn modelId="{F6171513-D463-4BC1-A769-69AE6D56CC27}" type="presOf" srcId="{7E650E1D-24F3-48F7-8F9A-A50CD03F8BCD}" destId="{38E2E0CC-42A8-48E3-8206-6C9DACF5A678}" srcOrd="0" destOrd="0" presId="urn:microsoft.com/office/officeart/2005/8/layout/hierarchy1"/>
    <dgm:cxn modelId="{5C4E9A7E-33A4-4059-81C3-C959794064CF}" type="presParOf" srcId="{38E2E0CC-42A8-48E3-8206-6C9DACF5A678}" destId="{A5BA7E2C-D587-4261-BE8A-749CC6B56D55}" srcOrd="0" destOrd="0" presId="urn:microsoft.com/office/officeart/2005/8/layout/hierarchy1"/>
    <dgm:cxn modelId="{DCD51541-9382-4688-B7FF-A16CBA9E14E9}" type="presParOf" srcId="{A5BA7E2C-D587-4261-BE8A-749CC6B56D55}" destId="{678C68CE-DA90-4E0A-9DE3-AD50E163E227}" srcOrd="0" destOrd="0" presId="urn:microsoft.com/office/officeart/2005/8/layout/hierarchy1"/>
    <dgm:cxn modelId="{68FCFA6E-8D4B-4585-8176-C1CD6B2FB292}" type="presParOf" srcId="{678C68CE-DA90-4E0A-9DE3-AD50E163E227}" destId="{DCB07A54-57E0-429A-9B3A-F4E7442D9947}" srcOrd="0" destOrd="0" presId="urn:microsoft.com/office/officeart/2005/8/layout/hierarchy1"/>
    <dgm:cxn modelId="{CC6D6985-4ED2-4ED5-B6A7-338495A92D0D}" type="presParOf" srcId="{678C68CE-DA90-4E0A-9DE3-AD50E163E227}" destId="{A667C8E7-4020-4EFC-A22D-29B909E3D43B}" srcOrd="1" destOrd="0" presId="urn:microsoft.com/office/officeart/2005/8/layout/hierarchy1"/>
    <dgm:cxn modelId="{DCEE7F91-F25B-40E8-88B9-842C886A3BC5}" type="presParOf" srcId="{A5BA7E2C-D587-4261-BE8A-749CC6B56D55}" destId="{BA22C93C-B0DD-4066-9525-AE6C790EB053}" srcOrd="1" destOrd="0" presId="urn:microsoft.com/office/officeart/2005/8/layout/hierarchy1"/>
    <dgm:cxn modelId="{14335537-39D3-45D4-9ED6-37F4696BFA67}" type="presParOf" srcId="{BA22C93C-B0DD-4066-9525-AE6C790EB053}" destId="{0FB0D5BC-6D17-4D7F-8F56-B86DF422DBB4}" srcOrd="0" destOrd="0" presId="urn:microsoft.com/office/officeart/2005/8/layout/hierarchy1"/>
    <dgm:cxn modelId="{FCB0EEC7-EF02-4664-8F6F-7B5AE8FA4173}" type="presParOf" srcId="{BA22C93C-B0DD-4066-9525-AE6C790EB053}" destId="{E1EFC925-6BEA-47E9-9B31-8435F66C7DE4}" srcOrd="1" destOrd="0" presId="urn:microsoft.com/office/officeart/2005/8/layout/hierarchy1"/>
    <dgm:cxn modelId="{EA7B99A5-F1AA-4FA4-A600-091C4594E90D}" type="presParOf" srcId="{E1EFC925-6BEA-47E9-9B31-8435F66C7DE4}" destId="{03DFD2F3-2B16-4DD3-9AFB-8D0B65BB93A8}" srcOrd="0" destOrd="0" presId="urn:microsoft.com/office/officeart/2005/8/layout/hierarchy1"/>
    <dgm:cxn modelId="{EB17A98A-9547-4F32-B342-A59EEC84B4E4}" type="presParOf" srcId="{03DFD2F3-2B16-4DD3-9AFB-8D0B65BB93A8}" destId="{26149C96-3BB7-4EDB-8F3B-58C1DC7E11E1}" srcOrd="0" destOrd="0" presId="urn:microsoft.com/office/officeart/2005/8/layout/hierarchy1"/>
    <dgm:cxn modelId="{AEB1C2C2-4566-4FFB-81FD-0F7F784E3D72}" type="presParOf" srcId="{03DFD2F3-2B16-4DD3-9AFB-8D0B65BB93A8}" destId="{AC5EA366-B68B-45D8-B09A-F7951AB467CB}" srcOrd="1" destOrd="0" presId="urn:microsoft.com/office/officeart/2005/8/layout/hierarchy1"/>
    <dgm:cxn modelId="{8EE344F2-BF8A-4F8F-97DF-8B553107F60F}" type="presParOf" srcId="{E1EFC925-6BEA-47E9-9B31-8435F66C7DE4}" destId="{D1E5472B-8909-4841-9B8E-AE5AB5FDEC41}" srcOrd="1" destOrd="0" presId="urn:microsoft.com/office/officeart/2005/8/layout/hierarchy1"/>
    <dgm:cxn modelId="{B8C9D4CC-9F31-4939-929B-E61942A6423C}" type="presParOf" srcId="{D1E5472B-8909-4841-9B8E-AE5AB5FDEC41}" destId="{29907BD1-CEBF-4C03-8789-52102C542A8F}" srcOrd="0" destOrd="0" presId="urn:microsoft.com/office/officeart/2005/8/layout/hierarchy1"/>
    <dgm:cxn modelId="{CF104739-6005-42CB-A872-9E16FFB21454}" type="presParOf" srcId="{D1E5472B-8909-4841-9B8E-AE5AB5FDEC41}" destId="{8873F090-7299-45FD-A701-1F2B76E71F7C}" srcOrd="1" destOrd="0" presId="urn:microsoft.com/office/officeart/2005/8/layout/hierarchy1"/>
    <dgm:cxn modelId="{0E922974-4D6F-49D6-9B39-29159BF29FF6}" type="presParOf" srcId="{8873F090-7299-45FD-A701-1F2B76E71F7C}" destId="{AF61BA4D-F43A-4B59-BF83-2ACAEA0278E8}" srcOrd="0" destOrd="0" presId="urn:microsoft.com/office/officeart/2005/8/layout/hierarchy1"/>
    <dgm:cxn modelId="{1A70570F-0F47-4722-AB78-1B1BAE9B2BEE}" type="presParOf" srcId="{AF61BA4D-F43A-4B59-BF83-2ACAEA0278E8}" destId="{7F20EB3A-14B6-4D0D-B597-F1486AE7E2EC}" srcOrd="0" destOrd="0" presId="urn:microsoft.com/office/officeart/2005/8/layout/hierarchy1"/>
    <dgm:cxn modelId="{2F0F508C-C10F-4B8F-ABA1-E793152941B7}" type="presParOf" srcId="{AF61BA4D-F43A-4B59-BF83-2ACAEA0278E8}" destId="{BB6F632F-317E-4B39-8B3C-093D213DD4FB}" srcOrd="1" destOrd="0" presId="urn:microsoft.com/office/officeart/2005/8/layout/hierarchy1"/>
    <dgm:cxn modelId="{3BA00E71-21A8-4C81-A4C3-7150FCE6DD37}" type="presParOf" srcId="{8873F090-7299-45FD-A701-1F2B76E71F7C}" destId="{84E9D055-8FCA-4742-8F2F-D19E7EE089F0}" srcOrd="1" destOrd="0" presId="urn:microsoft.com/office/officeart/2005/8/layout/hierarchy1"/>
    <dgm:cxn modelId="{3017E29C-4519-47A0-8B6F-364C4C6BA13D}" type="presParOf" srcId="{D1E5472B-8909-4841-9B8E-AE5AB5FDEC41}" destId="{4CA7427C-FF65-4218-9CF0-F1272B1AEA6F}" srcOrd="2" destOrd="0" presId="urn:microsoft.com/office/officeart/2005/8/layout/hierarchy1"/>
    <dgm:cxn modelId="{EA8D7D8D-C423-4B68-BFDC-7D821D2A084D}" type="presParOf" srcId="{D1E5472B-8909-4841-9B8E-AE5AB5FDEC41}" destId="{5C33585D-20D7-409D-8746-AEA2FF390396}" srcOrd="3" destOrd="0" presId="urn:microsoft.com/office/officeart/2005/8/layout/hierarchy1"/>
    <dgm:cxn modelId="{197F56EC-4D8B-48D0-9362-3BC54A7BE3C2}" type="presParOf" srcId="{5C33585D-20D7-409D-8746-AEA2FF390396}" destId="{A3752D7D-9EFE-4985-B8EB-750639FBC46E}" srcOrd="0" destOrd="0" presId="urn:microsoft.com/office/officeart/2005/8/layout/hierarchy1"/>
    <dgm:cxn modelId="{AE5F52DD-07B3-41AD-A429-6579B91E29F0}" type="presParOf" srcId="{A3752D7D-9EFE-4985-B8EB-750639FBC46E}" destId="{488C6066-8F54-49B0-8B0D-760FC4172C4E}" srcOrd="0" destOrd="0" presId="urn:microsoft.com/office/officeart/2005/8/layout/hierarchy1"/>
    <dgm:cxn modelId="{519FCD31-7243-4A1E-ADFF-5361752A99C3}" type="presParOf" srcId="{A3752D7D-9EFE-4985-B8EB-750639FBC46E}" destId="{02730C0E-059A-4AC4-89FE-726EC2DECD92}" srcOrd="1" destOrd="0" presId="urn:microsoft.com/office/officeart/2005/8/layout/hierarchy1"/>
    <dgm:cxn modelId="{4B8F882C-D4D1-426E-9971-8696B99805D8}" type="presParOf" srcId="{5C33585D-20D7-409D-8746-AEA2FF390396}" destId="{838E90D2-A95B-4E7D-82AE-0A48BC687029}" srcOrd="1" destOrd="0" presId="urn:microsoft.com/office/officeart/2005/8/layout/hierarchy1"/>
    <dgm:cxn modelId="{56E58858-9C46-4876-ADDB-A3F960ED0984}" type="presParOf" srcId="{D1E5472B-8909-4841-9B8E-AE5AB5FDEC41}" destId="{1387F55D-D609-4ECF-AF35-6252827C5C52}" srcOrd="4" destOrd="0" presId="urn:microsoft.com/office/officeart/2005/8/layout/hierarchy1"/>
    <dgm:cxn modelId="{9FB081B6-E11C-4BA3-9ADF-9DED8CCD5CB5}" type="presParOf" srcId="{D1E5472B-8909-4841-9B8E-AE5AB5FDEC41}" destId="{B540FA1B-543D-4514-9E60-B6A415E8DA86}" srcOrd="5" destOrd="0" presId="urn:microsoft.com/office/officeart/2005/8/layout/hierarchy1"/>
    <dgm:cxn modelId="{905390C0-12A3-4187-9D48-A375403ED5FE}" type="presParOf" srcId="{B540FA1B-543D-4514-9E60-B6A415E8DA86}" destId="{0908FB24-6D2C-4DAA-8A78-EE36ABD8FB31}" srcOrd="0" destOrd="0" presId="urn:microsoft.com/office/officeart/2005/8/layout/hierarchy1"/>
    <dgm:cxn modelId="{3CC9BB80-C84A-48EF-9FBF-528E1ECAD57C}" type="presParOf" srcId="{0908FB24-6D2C-4DAA-8A78-EE36ABD8FB31}" destId="{C41A3659-D5B5-44A7-9417-E11860944AEB}" srcOrd="0" destOrd="0" presId="urn:microsoft.com/office/officeart/2005/8/layout/hierarchy1"/>
    <dgm:cxn modelId="{7F52C24D-65E4-4629-B61F-F5B17EA7464D}" type="presParOf" srcId="{0908FB24-6D2C-4DAA-8A78-EE36ABD8FB31}" destId="{FF37DFD0-0C1A-4BD5-B166-B065B34BE63D}" srcOrd="1" destOrd="0" presId="urn:microsoft.com/office/officeart/2005/8/layout/hierarchy1"/>
    <dgm:cxn modelId="{F60B7602-344B-4466-88A8-F36F40BA2C96}" type="presParOf" srcId="{B540FA1B-543D-4514-9E60-B6A415E8DA86}" destId="{0AB9B285-E6D2-41AA-A756-83C511B5D4C4}" srcOrd="1" destOrd="0" presId="urn:microsoft.com/office/officeart/2005/8/layout/hierarchy1"/>
    <dgm:cxn modelId="{955800AB-C588-46B5-8CC1-82A7AE7A73D2}" type="presParOf" srcId="{BA22C93C-B0DD-4066-9525-AE6C790EB053}" destId="{AECB6424-35E4-4CD3-81ED-630590DAB983}" srcOrd="2" destOrd="0" presId="urn:microsoft.com/office/officeart/2005/8/layout/hierarchy1"/>
    <dgm:cxn modelId="{AD050424-511F-4C53-B8D2-96B6CA459860}" type="presParOf" srcId="{BA22C93C-B0DD-4066-9525-AE6C790EB053}" destId="{22DBC9C0-7DB4-47B7-B4BC-A60142C991ED}" srcOrd="3" destOrd="0" presId="urn:microsoft.com/office/officeart/2005/8/layout/hierarchy1"/>
    <dgm:cxn modelId="{77AC70C3-4459-49FB-9B23-C7BB83902D9A}" type="presParOf" srcId="{22DBC9C0-7DB4-47B7-B4BC-A60142C991ED}" destId="{377D1533-3ADB-4F46-8ED0-2E9DE0608406}" srcOrd="0" destOrd="0" presId="urn:microsoft.com/office/officeart/2005/8/layout/hierarchy1"/>
    <dgm:cxn modelId="{8F9E7963-9B22-45EB-B9C1-8E9E83AE155E}" type="presParOf" srcId="{377D1533-3ADB-4F46-8ED0-2E9DE0608406}" destId="{9F300191-99CB-409D-94E3-81B56B6F7805}" srcOrd="0" destOrd="0" presId="urn:microsoft.com/office/officeart/2005/8/layout/hierarchy1"/>
    <dgm:cxn modelId="{5F859B7D-D3D1-468F-8CE5-034C4D5A6AB5}" type="presParOf" srcId="{377D1533-3ADB-4F46-8ED0-2E9DE0608406}" destId="{1E55818D-C9F4-4B08-BD9A-48D4EA05A1A9}" srcOrd="1" destOrd="0" presId="urn:microsoft.com/office/officeart/2005/8/layout/hierarchy1"/>
    <dgm:cxn modelId="{74431369-0076-415F-8C81-24CCA1D8E6F9}" type="presParOf" srcId="{22DBC9C0-7DB4-47B7-B4BC-A60142C991ED}" destId="{48C57C61-0C1C-4FA4-B092-B14CE7FDD431}" srcOrd="1" destOrd="0" presId="urn:microsoft.com/office/officeart/2005/8/layout/hierarchy1"/>
    <dgm:cxn modelId="{B204C433-EA29-468B-9AF1-39C91B5CE9CA}" type="presParOf" srcId="{48C57C61-0C1C-4FA4-B092-B14CE7FDD431}" destId="{3A6EEAEA-A927-43AF-A784-74F326C7CF8D}" srcOrd="0" destOrd="0" presId="urn:microsoft.com/office/officeart/2005/8/layout/hierarchy1"/>
    <dgm:cxn modelId="{223573B5-9D13-464E-A06C-C26DDA8DC370}" type="presParOf" srcId="{48C57C61-0C1C-4FA4-B092-B14CE7FDD431}" destId="{C7DCC7E6-6450-47D9-B358-F70C0BD7B08C}" srcOrd="1" destOrd="0" presId="urn:microsoft.com/office/officeart/2005/8/layout/hierarchy1"/>
    <dgm:cxn modelId="{98DD20C7-0B2D-4A2C-97F6-45BA4BF28442}" type="presParOf" srcId="{C7DCC7E6-6450-47D9-B358-F70C0BD7B08C}" destId="{E1260956-3EC4-4603-9A1C-8A025ED242FB}" srcOrd="0" destOrd="0" presId="urn:microsoft.com/office/officeart/2005/8/layout/hierarchy1"/>
    <dgm:cxn modelId="{F953C612-9758-4031-8C4E-67C738A70882}" type="presParOf" srcId="{E1260956-3EC4-4603-9A1C-8A025ED242FB}" destId="{1AF35DA5-AAA8-4488-8513-1DA7B0406F42}" srcOrd="0" destOrd="0" presId="urn:microsoft.com/office/officeart/2005/8/layout/hierarchy1"/>
    <dgm:cxn modelId="{C0637FDC-DE3C-4FD1-9392-A72706407242}" type="presParOf" srcId="{E1260956-3EC4-4603-9A1C-8A025ED242FB}" destId="{E3C99DC5-F512-4F25-993B-13EB81596323}" srcOrd="1" destOrd="0" presId="urn:microsoft.com/office/officeart/2005/8/layout/hierarchy1"/>
    <dgm:cxn modelId="{38D75669-26A6-4878-9E29-6F000BBF67DD}" type="presParOf" srcId="{C7DCC7E6-6450-47D9-B358-F70C0BD7B08C}" destId="{7BAF382A-87B7-48A0-8930-54FA1BD4BD9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25534F50-58DA-4086-AF3F-5E12EE06123B}" type="datetimeFigureOut">
              <a:rPr lang="en-US" smtClean="0"/>
              <a:t>1/4/2012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3BADC314-83E4-493F-A604-46FEDF981B61}" type="slidenum">
              <a:rPr lang="en-US" smtClean="0"/>
              <a:t>‹#›</a:t>
            </a:fld>
            <a:endParaRPr lang="en-US"/>
          </a:p>
        </p:txBody>
      </p:sp>
    </p:spTree>
    <p:extLst>
      <p:ext uri="{BB962C8B-B14F-4D97-AF65-F5344CB8AC3E}">
        <p14:creationId xmlns:p14="http://schemas.microsoft.com/office/powerpoint/2010/main" val="2022126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amazon.com/Inmates-Are-Running-Asylum/dp/067231649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DC314-83E4-493F-A604-46FEDF981B61}" type="slidenum">
              <a:rPr lang="en-US" smtClean="0"/>
              <a:t>5</a:t>
            </a:fld>
            <a:endParaRPr lang="en-US"/>
          </a:p>
        </p:txBody>
      </p:sp>
    </p:spTree>
    <p:extLst>
      <p:ext uri="{BB962C8B-B14F-4D97-AF65-F5344CB8AC3E}">
        <p14:creationId xmlns:p14="http://schemas.microsoft.com/office/powerpoint/2010/main" val="396050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assistant</a:t>
            </a:r>
            <a:endParaRPr lang="en-US" dirty="0"/>
          </a:p>
        </p:txBody>
      </p:sp>
      <p:sp>
        <p:nvSpPr>
          <p:cNvPr id="4" name="Slide Number Placeholder 3"/>
          <p:cNvSpPr>
            <a:spLocks noGrp="1"/>
          </p:cNvSpPr>
          <p:nvPr>
            <p:ph type="sldNum" sz="quarter" idx="10"/>
          </p:nvPr>
        </p:nvSpPr>
        <p:spPr/>
        <p:txBody>
          <a:bodyPr/>
          <a:lstStyle/>
          <a:p>
            <a:fld id="{3BADC314-83E4-493F-A604-46FEDF981B61}" type="slidenum">
              <a:rPr lang="en-US" smtClean="0"/>
              <a:t>30</a:t>
            </a:fld>
            <a:endParaRPr lang="en-US"/>
          </a:p>
        </p:txBody>
      </p:sp>
    </p:spTree>
    <p:extLst>
      <p:ext uri="{BB962C8B-B14F-4D97-AF65-F5344CB8AC3E}">
        <p14:creationId xmlns:p14="http://schemas.microsoft.com/office/powerpoint/2010/main" val="2542716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peer</a:t>
            </a:r>
            <a:endParaRPr lang="en-US" dirty="0"/>
          </a:p>
        </p:txBody>
      </p:sp>
      <p:sp>
        <p:nvSpPr>
          <p:cNvPr id="4" name="Slide Number Placeholder 3"/>
          <p:cNvSpPr>
            <a:spLocks noGrp="1"/>
          </p:cNvSpPr>
          <p:nvPr>
            <p:ph type="sldNum" sz="quarter" idx="10"/>
          </p:nvPr>
        </p:nvSpPr>
        <p:spPr/>
        <p:txBody>
          <a:bodyPr/>
          <a:lstStyle/>
          <a:p>
            <a:fld id="{3BADC314-83E4-493F-A604-46FEDF981B61}" type="slidenum">
              <a:rPr lang="en-US" smtClean="0"/>
              <a:t>31</a:t>
            </a:fld>
            <a:endParaRPr lang="en-US"/>
          </a:p>
        </p:txBody>
      </p:sp>
    </p:spTree>
    <p:extLst>
      <p:ext uri="{BB962C8B-B14F-4D97-AF65-F5344CB8AC3E}">
        <p14:creationId xmlns:p14="http://schemas.microsoft.com/office/powerpoint/2010/main" val="2542716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peer</a:t>
            </a:r>
            <a:endParaRPr lang="en-US" dirty="0"/>
          </a:p>
        </p:txBody>
      </p:sp>
      <p:sp>
        <p:nvSpPr>
          <p:cNvPr id="4" name="Slide Number Placeholder 3"/>
          <p:cNvSpPr>
            <a:spLocks noGrp="1"/>
          </p:cNvSpPr>
          <p:nvPr>
            <p:ph type="sldNum" sz="quarter" idx="10"/>
          </p:nvPr>
        </p:nvSpPr>
        <p:spPr/>
        <p:txBody>
          <a:bodyPr/>
          <a:lstStyle/>
          <a:p>
            <a:fld id="{3BADC314-83E4-493F-A604-46FEDF981B61}" type="slidenum">
              <a:rPr lang="en-US" smtClean="0"/>
              <a:t>32</a:t>
            </a:fld>
            <a:endParaRPr lang="en-US"/>
          </a:p>
        </p:txBody>
      </p:sp>
    </p:spTree>
    <p:extLst>
      <p:ext uri="{BB962C8B-B14F-4D97-AF65-F5344CB8AC3E}">
        <p14:creationId xmlns:p14="http://schemas.microsoft.com/office/powerpoint/2010/main" val="2542716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Names, </a:t>
            </a:r>
            <a:r>
              <a:rPr lang="en-US" dirty="0" err="1" smtClean="0"/>
              <a:t>munchnkin</a:t>
            </a:r>
            <a:r>
              <a:rPr lang="en-US" dirty="0" smtClean="0"/>
              <a:t>, </a:t>
            </a:r>
            <a:r>
              <a:rPr lang="en-US" dirty="0" err="1" smtClean="0"/>
              <a:t>borks</a:t>
            </a:r>
            <a:r>
              <a:rPr lang="en-US" dirty="0" smtClean="0"/>
              <a:t>, </a:t>
            </a:r>
            <a:r>
              <a:rPr lang="en-US" dirty="0" err="1" smtClean="0"/>
              <a:t>smartCampaigns</a:t>
            </a:r>
            <a:r>
              <a:rPr lang="en-US" dirty="0" smtClean="0"/>
              <a:t>.</a:t>
            </a:r>
          </a:p>
          <a:p>
            <a:r>
              <a:rPr lang="en-US" dirty="0" smtClean="0"/>
              <a:t>Applications should be loveable</a:t>
            </a: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45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http://www.amazon.com/Inmates-Are-Running-Asylum/dp/0672316498</a:t>
            </a:r>
            <a:endParaRPr lang="en-US" dirty="0"/>
          </a:p>
        </p:txBody>
      </p:sp>
      <p:sp>
        <p:nvSpPr>
          <p:cNvPr id="4" name="Slide Number Placeholder 3"/>
          <p:cNvSpPr>
            <a:spLocks noGrp="1"/>
          </p:cNvSpPr>
          <p:nvPr>
            <p:ph type="sldNum" sz="quarter" idx="10"/>
          </p:nvPr>
        </p:nvSpPr>
        <p:spPr/>
        <p:txBody>
          <a:bodyPr/>
          <a:lstStyle/>
          <a:p>
            <a:fld id="{3BADC314-83E4-493F-A604-46FEDF981B61}" type="slidenum">
              <a:rPr lang="en-US" smtClean="0"/>
              <a:t>6</a:t>
            </a:fld>
            <a:endParaRPr lang="en-US"/>
          </a:p>
        </p:txBody>
      </p:sp>
    </p:spTree>
    <p:extLst>
      <p:ext uri="{BB962C8B-B14F-4D97-AF65-F5344CB8AC3E}">
        <p14:creationId xmlns:p14="http://schemas.microsoft.com/office/powerpoint/2010/main" val="1760616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DC314-83E4-493F-A604-46FEDF981B61}" type="slidenum">
              <a:rPr lang="en-US" smtClean="0"/>
              <a:t>7</a:t>
            </a:fld>
            <a:endParaRPr lang="en-US"/>
          </a:p>
        </p:txBody>
      </p:sp>
    </p:spTree>
    <p:extLst>
      <p:ext uri="{BB962C8B-B14F-4D97-AF65-F5344CB8AC3E}">
        <p14:creationId xmlns:p14="http://schemas.microsoft.com/office/powerpoint/2010/main" val="1760616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DC314-83E4-493F-A604-46FEDF981B61}" type="slidenum">
              <a:rPr lang="en-US" smtClean="0"/>
              <a:t>19</a:t>
            </a:fld>
            <a:endParaRPr lang="en-US"/>
          </a:p>
        </p:txBody>
      </p:sp>
    </p:spTree>
    <p:extLst>
      <p:ext uri="{BB962C8B-B14F-4D97-AF65-F5344CB8AC3E}">
        <p14:creationId xmlns:p14="http://schemas.microsoft.com/office/powerpoint/2010/main" val="1881528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56CE53-BDD3-45B1-8657-FE4F9613232B}" type="slidenum">
              <a:rPr lang="en-US" smtClean="0"/>
              <a:pPr fontAlgn="base">
                <a:spcBef>
                  <a:spcPct val="0"/>
                </a:spcBef>
                <a:spcAft>
                  <a:spcPct val="0"/>
                </a:spcAft>
                <a:defRPr/>
              </a:pPr>
              <a:t>24</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EC132-926E-4A08-98C4-CC2E37ED501E}" type="slidenum">
              <a:rPr lang="en-US" smtClean="0"/>
              <a:pPr/>
              <a:t>25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7EC132-926E-4A08-98C4-CC2E37ED501E}" type="slidenum">
              <a:rPr lang="en-US" smtClean="0"/>
              <a:pPr/>
              <a:t>26</a:t>
            </a:fld>
            <a:endParaRPr lang="en-US"/>
          </a:p>
        </p:txBody>
      </p:sp>
    </p:spTree>
    <p:extLst>
      <p:ext uri="{BB962C8B-B14F-4D97-AF65-F5344CB8AC3E}">
        <p14:creationId xmlns:p14="http://schemas.microsoft.com/office/powerpoint/2010/main" val="1962911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EC132-926E-4A08-98C4-CC2E37ED501E}" type="slidenum">
              <a:rPr lang="en-US" smtClean="0"/>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polishers</a:t>
            </a:r>
            <a:endParaRPr lang="en-US" dirty="0"/>
          </a:p>
        </p:txBody>
      </p:sp>
      <p:sp>
        <p:nvSpPr>
          <p:cNvPr id="4" name="Slide Number Placeholder 3"/>
          <p:cNvSpPr>
            <a:spLocks noGrp="1"/>
          </p:cNvSpPr>
          <p:nvPr>
            <p:ph type="sldNum" sz="quarter" idx="10"/>
          </p:nvPr>
        </p:nvSpPr>
        <p:spPr/>
        <p:txBody>
          <a:bodyPr/>
          <a:lstStyle/>
          <a:p>
            <a:fld id="{3BADC314-83E4-493F-A604-46FEDF981B61}" type="slidenum">
              <a:rPr lang="en-US" smtClean="0"/>
              <a:t>29</a:t>
            </a:fld>
            <a:endParaRPr lang="en-US"/>
          </a:p>
        </p:txBody>
      </p:sp>
    </p:spTree>
    <p:extLst>
      <p:ext uri="{BB962C8B-B14F-4D97-AF65-F5344CB8AC3E}">
        <p14:creationId xmlns:p14="http://schemas.microsoft.com/office/powerpoint/2010/main" val="105897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3848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C6F08A9-3E88-45E3-A460-6C4313B1A85D}" type="datetime1">
              <a:rPr lang="en-US" smtClean="0"/>
              <a:pPr/>
              <a:t>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21CF1C-1A92-4FD7-820B-88967322F7A9}" type="datetime1">
              <a:rPr lang="en-US" smtClean="0"/>
              <a:pPr/>
              <a:t>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372853-67FE-4B33-8352-7E4108629A36}" type="datetime1">
              <a:rPr lang="en-US" smtClean="0"/>
              <a:pPr/>
              <a:t>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08F43FD-ABDB-43CF-A014-C9419E2A3211}" type="datetime1">
              <a:rPr lang="en-US" smtClean="0"/>
              <a:pPr/>
              <a:t>1/4/2012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hite">
    <p:bg>
      <p:bgPr>
        <a:solidFill>
          <a:schemeClr val="accent6">
            <a:tint val="1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9208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odal">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26262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06469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a:srcRect/>
          <a:stretch>
            <a:fillRect/>
          </a:stretch>
        </p:blipFill>
        <p:spPr bwMode="auto">
          <a:xfrm>
            <a:off x="191744" y="196454"/>
            <a:ext cx="8760512" cy="6465094"/>
          </a:xfrm>
          <a:prstGeom prst="rect">
            <a:avLst/>
          </a:prstGeom>
          <a:noFill/>
          <a:ln w="9525">
            <a:noFill/>
            <a:miter lim="800000"/>
            <a:headEnd/>
            <a:tailEnd/>
          </a:ln>
          <a:effectLst/>
        </p:spPr>
      </p:pic>
    </p:spTree>
    <p:extLst>
      <p:ext uri="{BB962C8B-B14F-4D97-AF65-F5344CB8AC3E}">
        <p14:creationId xmlns:p14="http://schemas.microsoft.com/office/powerpoint/2010/main" val="93374845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rketo UI_Campaign_Smart_list">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726"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userDrawn="1"/>
        </p:nvSpPr>
        <p:spPr>
          <a:xfrm>
            <a:off x="76200" y="5319164"/>
            <a:ext cx="8991600" cy="1462635"/>
          </a:xfrm>
          <a:prstGeom prst="rect">
            <a:avLst/>
          </a:prstGeom>
        </p:spPr>
        <p:style>
          <a:lnRef idx="1">
            <a:schemeClr val="accent6"/>
          </a:lnRef>
          <a:fillRef idx="2">
            <a:schemeClr val="accent6"/>
          </a:fillRef>
          <a:effectRef idx="1">
            <a:schemeClr val="accent6"/>
          </a:effectRef>
          <a:fontRef idx="minor">
            <a:schemeClr val="dk1"/>
          </a:fontRef>
        </p:style>
        <p:txBody>
          <a:bodyPr rtlCol="0" anchor="t"/>
          <a:lstStyle/>
          <a:p>
            <a:pPr marL="457200" indent="-457200" algn="l">
              <a:buFont typeface="+mj-lt"/>
              <a:buAutoNum type="arabicPeriod"/>
            </a:pPr>
            <a:endParaRPr lang="en-US" sz="1200" dirty="0"/>
          </a:p>
        </p:txBody>
      </p:sp>
      <p:sp>
        <p:nvSpPr>
          <p:cNvPr id="5" name="Text Placeholder 5"/>
          <p:cNvSpPr>
            <a:spLocks noGrp="1"/>
          </p:cNvSpPr>
          <p:nvPr>
            <p:ph type="body" sz="quarter" idx="10" hasCustomPrompt="1"/>
          </p:nvPr>
        </p:nvSpPr>
        <p:spPr>
          <a:xfrm>
            <a:off x="76200" y="5319163"/>
            <a:ext cx="8991600" cy="1462635"/>
          </a:xfrm>
          <a:prstGeom prst="rect">
            <a:avLst/>
          </a:prstGeom>
        </p:spPr>
        <p:txBody>
          <a:bodyPr/>
          <a:lstStyle>
            <a:lvl1pPr marL="457200" indent="-457200" algn="l">
              <a:buFont typeface="+mj-lt"/>
              <a:buAutoNum type="arabicPeriod"/>
              <a:defRPr lang="en-US" sz="3200" dirty="0"/>
            </a:lvl1pPr>
          </a:lstStyle>
          <a:p>
            <a:pPr marL="457200" indent="-457200" algn="l">
              <a:buFont typeface="+mj-lt"/>
              <a:buAutoNum type="arabicPeriod"/>
            </a:pPr>
            <a:r>
              <a:rPr lang="en-US" sz="1000" dirty="0" smtClean="0">
                <a:latin typeface="+mj-lt"/>
              </a:rPr>
              <a:t>Notes</a:t>
            </a:r>
          </a:p>
          <a:p>
            <a:pPr marL="457200" indent="-457200" algn="l">
              <a:buFont typeface="+mj-lt"/>
              <a:buAutoNum type="arabicPeriod"/>
            </a:pPr>
            <a:r>
              <a:rPr lang="en-US" sz="1000" dirty="0" smtClean="0">
                <a:latin typeface="+mj-lt"/>
              </a:rPr>
              <a:t>Notes</a:t>
            </a:r>
          </a:p>
          <a:p>
            <a:pPr marL="457200" indent="-457200" algn="l">
              <a:buFont typeface="+mj-lt"/>
              <a:buAutoNum type="arabicPeriod"/>
            </a:pPr>
            <a:r>
              <a:rPr lang="en-US" sz="1000" dirty="0" smtClean="0">
                <a:latin typeface="+mj-lt"/>
              </a:rPr>
              <a:t>Notes</a:t>
            </a:r>
          </a:p>
          <a:p>
            <a:endParaRPr lang="en-US" sz="1000" dirty="0">
              <a:latin typeface="+mj-lt"/>
            </a:endParaRPr>
          </a:p>
        </p:txBody>
      </p:sp>
      <p:pic>
        <p:nvPicPr>
          <p:cNvPr id="6" name="Picture 2"/>
          <p:cNvPicPr>
            <a:picLocks noChangeAspect="1" noChangeArrowheads="1"/>
          </p:cNvPicPr>
          <p:nvPr userDrawn="1"/>
        </p:nvPicPr>
        <p:blipFill>
          <a:blip r:embed="rId3" cstate="print"/>
          <a:srcRect/>
          <a:stretch>
            <a:fillRect/>
          </a:stretch>
        </p:blipFill>
        <p:spPr bwMode="auto">
          <a:xfrm>
            <a:off x="6573743" y="1295400"/>
            <a:ext cx="2338387" cy="3733800"/>
          </a:xfrm>
          <a:prstGeom prst="rect">
            <a:avLst/>
          </a:prstGeom>
          <a:noFill/>
          <a:ln w="9525">
            <a:noFill/>
            <a:miter lim="800000"/>
            <a:headEnd/>
            <a:tailEnd/>
          </a:ln>
        </p:spPr>
      </p:pic>
      <p:pic>
        <p:nvPicPr>
          <p:cNvPr id="7" name="Picture 2"/>
          <p:cNvPicPr>
            <a:picLocks noChangeAspect="1" noChangeArrowheads="1"/>
          </p:cNvPicPr>
          <p:nvPr userDrawn="1"/>
        </p:nvPicPr>
        <p:blipFill>
          <a:blip r:embed="rId4" cstate="print"/>
          <a:srcRect/>
          <a:stretch>
            <a:fillRect/>
          </a:stretch>
        </p:blipFill>
        <p:spPr bwMode="auto">
          <a:xfrm>
            <a:off x="6678700" y="1595715"/>
            <a:ext cx="2008100" cy="3204885"/>
          </a:xfrm>
          <a:prstGeom prst="rect">
            <a:avLst/>
          </a:prstGeom>
          <a:noFill/>
          <a:ln w="9525">
            <a:noFill/>
            <a:miter lim="800000"/>
            <a:headEnd/>
            <a:tailEnd/>
          </a:ln>
        </p:spPr>
      </p:pic>
    </p:spTree>
    <p:extLst>
      <p:ext uri="{BB962C8B-B14F-4D97-AF65-F5344CB8AC3E}">
        <p14:creationId xmlns:p14="http://schemas.microsoft.com/office/powerpoint/2010/main" val="15264349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srcRect/>
          <a:stretch>
            <a:fillRect/>
          </a:stretch>
        </p:blipFill>
        <p:spPr bwMode="auto">
          <a:xfrm>
            <a:off x="201176" y="226221"/>
            <a:ext cx="8735365" cy="6441281"/>
          </a:xfrm>
          <a:prstGeom prst="rect">
            <a:avLst/>
          </a:prstGeom>
          <a:noFill/>
          <a:ln w="9525">
            <a:noFill/>
            <a:miter lim="800000"/>
            <a:headEnd/>
            <a:tailEnd/>
          </a:ln>
        </p:spPr>
      </p:pic>
    </p:spTree>
    <p:extLst>
      <p:ext uri="{BB962C8B-B14F-4D97-AF65-F5344CB8AC3E}">
        <p14:creationId xmlns:p14="http://schemas.microsoft.com/office/powerpoint/2010/main" val="166670770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a:srcRect/>
          <a:stretch>
            <a:fillRect/>
          </a:stretch>
        </p:blipFill>
        <p:spPr bwMode="auto">
          <a:xfrm>
            <a:off x="191744" y="196454"/>
            <a:ext cx="8760512" cy="6465094"/>
          </a:xfrm>
          <a:prstGeom prst="rect">
            <a:avLst/>
          </a:prstGeom>
          <a:noFill/>
          <a:ln w="9525">
            <a:noFill/>
            <a:miter lim="800000"/>
            <a:headEnd/>
            <a:tailEnd/>
          </a:ln>
          <a:effectLst/>
        </p:spPr>
      </p:pic>
    </p:spTree>
    <p:extLst>
      <p:ext uri="{BB962C8B-B14F-4D97-AF65-F5344CB8AC3E}">
        <p14:creationId xmlns:p14="http://schemas.microsoft.com/office/powerpoint/2010/main" val="1925219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2675467"/>
            <a:ext cx="7408333" cy="345069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163672" y="6250164"/>
            <a:ext cx="3786690" cy="365125"/>
          </a:xfrm>
          <a:prstGeom prst="rect">
            <a:avLst/>
          </a:prstGeom>
        </p:spPr>
        <p:txBody>
          <a:bodyPr/>
          <a:lstStyle/>
          <a:p>
            <a:fld id="{303250A7-F2AC-4A3A-BAC6-4433188AF404}" type="datetime1">
              <a:rPr lang="en-US" smtClean="0"/>
              <a:pPr/>
              <a:t>1/4/2012</a:t>
            </a:fld>
            <a:endParaRPr lang="en-US"/>
          </a:p>
        </p:txBody>
      </p:sp>
      <p:sp>
        <p:nvSpPr>
          <p:cNvPr id="5" name="Footer Placeholder 4"/>
          <p:cNvSpPr>
            <a:spLocks noGrp="1"/>
          </p:cNvSpPr>
          <p:nvPr>
            <p:ph type="ftr" sz="quarter" idx="11"/>
          </p:nvPr>
        </p:nvSpPr>
        <p:spPr>
          <a:xfrm>
            <a:off x="193638" y="6250164"/>
            <a:ext cx="3786691"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3991088" y="6250163"/>
            <a:ext cx="1161826" cy="365125"/>
          </a:xfrm>
          <a:prstGeom prst="rect">
            <a:avLst/>
          </a:prstGeom>
        </p:spPr>
        <p:txBody>
          <a:bodyPr/>
          <a:lstStyle/>
          <a:p>
            <a:fld id="{FA84A37A-AFC2-4A01-80A1-FC20F2C0D5BB}" type="slidenum">
              <a:rPr lang="en-US" smtClean="0"/>
              <a:pPr/>
              <a:t>‹#›</a:t>
            </a:fld>
            <a:endParaRPr lang="en-US"/>
          </a:p>
        </p:txBody>
      </p:sp>
      <p:sp>
        <p:nvSpPr>
          <p:cNvPr id="7" name="Title 6"/>
          <p:cNvSpPr>
            <a:spLocks noGrp="1"/>
          </p:cNvSpPr>
          <p:nvPr>
            <p:ph type="title"/>
          </p:nvPr>
        </p:nvSpPr>
        <p:spPr>
          <a:xfrm>
            <a:off x="457200" y="338328"/>
            <a:ext cx="8229600" cy="1252728"/>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802604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odal">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26262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39086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201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in App">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726"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userDrawn="1"/>
        </p:nvSpPr>
        <p:spPr>
          <a:xfrm>
            <a:off x="76200" y="5319164"/>
            <a:ext cx="8991600" cy="1462635"/>
          </a:xfrm>
          <a:prstGeom prst="rect">
            <a:avLst/>
          </a:prstGeom>
        </p:spPr>
        <p:style>
          <a:lnRef idx="1">
            <a:schemeClr val="accent6"/>
          </a:lnRef>
          <a:fillRef idx="2">
            <a:schemeClr val="accent6"/>
          </a:fillRef>
          <a:effectRef idx="1">
            <a:schemeClr val="accent6"/>
          </a:effectRef>
          <a:fontRef idx="minor">
            <a:schemeClr val="dk1"/>
          </a:fontRef>
        </p:style>
        <p:txBody>
          <a:bodyPr rtlCol="0" anchor="t"/>
          <a:lstStyle/>
          <a:p>
            <a:pPr marL="457200" indent="-457200" algn="l">
              <a:buFont typeface="+mj-lt"/>
              <a:buAutoNum type="arabicPeriod"/>
            </a:pPr>
            <a:endParaRPr lang="en-US" sz="1200" dirty="0"/>
          </a:p>
        </p:txBody>
      </p:sp>
      <p:sp>
        <p:nvSpPr>
          <p:cNvPr id="6" name="Text Placeholder 5"/>
          <p:cNvSpPr>
            <a:spLocks noGrp="1"/>
          </p:cNvSpPr>
          <p:nvPr>
            <p:ph type="body" sz="quarter" idx="10"/>
          </p:nvPr>
        </p:nvSpPr>
        <p:spPr>
          <a:xfrm>
            <a:off x="76200" y="5319163"/>
            <a:ext cx="8991600" cy="1462635"/>
          </a:xfrm>
          <a:prstGeom prst="rect">
            <a:avLst/>
          </a:prstGeom>
        </p:spPr>
        <p:txBody>
          <a:bodyPr/>
          <a:lstStyle>
            <a:lvl1pPr marL="457200" indent="-457200" algn="l">
              <a:buFont typeface="+mj-lt"/>
              <a:buAutoNum type="arabicPeriod"/>
              <a:defRPr lang="en-US" sz="3200" dirty="0"/>
            </a:lvl1pPr>
          </a:lstStyle>
          <a:p>
            <a:endParaRPr lang="en-US" sz="1000" dirty="0">
              <a:latin typeface="+mj-lt"/>
            </a:endParaRPr>
          </a:p>
        </p:txBody>
      </p:sp>
    </p:spTree>
    <p:extLst>
      <p:ext uri="{BB962C8B-B14F-4D97-AF65-F5344CB8AC3E}">
        <p14:creationId xmlns:p14="http://schemas.microsoft.com/office/powerpoint/2010/main" val="421895715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mpaign Editor">
    <p:spTree>
      <p:nvGrpSpPr>
        <p:cNvPr id="1" name=""/>
        <p:cNvGrpSpPr/>
        <p:nvPr/>
      </p:nvGrpSpPr>
      <p:grpSpPr>
        <a:xfrm>
          <a:off x="0" y="0"/>
          <a:ext cx="0" cy="0"/>
          <a:chOff x="0" y="0"/>
          <a:chExt cx="0" cy="0"/>
        </a:xfrm>
      </p:grpSpPr>
      <p:sp>
        <p:nvSpPr>
          <p:cNvPr id="4" name="Rectangle 3"/>
          <p:cNvSpPr/>
          <p:nvPr userDrawn="1"/>
        </p:nvSpPr>
        <p:spPr>
          <a:xfrm>
            <a:off x="76200" y="5319164"/>
            <a:ext cx="8991600" cy="1462635"/>
          </a:xfrm>
          <a:prstGeom prst="rect">
            <a:avLst/>
          </a:prstGeom>
        </p:spPr>
        <p:style>
          <a:lnRef idx="1">
            <a:schemeClr val="accent6"/>
          </a:lnRef>
          <a:fillRef idx="2">
            <a:schemeClr val="accent6"/>
          </a:fillRef>
          <a:effectRef idx="1">
            <a:schemeClr val="accent6"/>
          </a:effectRef>
          <a:fontRef idx="minor">
            <a:schemeClr val="dk1"/>
          </a:fontRef>
        </p:style>
        <p:txBody>
          <a:bodyPr rtlCol="0" anchor="t"/>
          <a:lstStyle/>
          <a:p>
            <a:pPr marL="457200" indent="-457200" algn="l">
              <a:buFont typeface="+mj-lt"/>
              <a:buAutoNum type="arabicPeriod"/>
            </a:pPr>
            <a:endParaRPr lang="en-US" sz="1200" dirty="0"/>
          </a:p>
        </p:txBody>
      </p:sp>
      <p:sp>
        <p:nvSpPr>
          <p:cNvPr id="5" name="Text Placeholder 5"/>
          <p:cNvSpPr>
            <a:spLocks noGrp="1"/>
          </p:cNvSpPr>
          <p:nvPr>
            <p:ph type="body" sz="quarter" idx="10" hasCustomPrompt="1"/>
          </p:nvPr>
        </p:nvSpPr>
        <p:spPr>
          <a:xfrm>
            <a:off x="76200" y="5319163"/>
            <a:ext cx="8991600" cy="1462635"/>
          </a:xfrm>
          <a:prstGeom prst="rect">
            <a:avLst/>
          </a:prstGeom>
        </p:spPr>
        <p:txBody>
          <a:bodyPr/>
          <a:lstStyle>
            <a:lvl1pPr marL="457200" indent="-457200" algn="l">
              <a:buFont typeface="+mj-lt"/>
              <a:buAutoNum type="arabicPeriod"/>
              <a:defRPr lang="en-US" sz="3200" dirty="0"/>
            </a:lvl1pPr>
          </a:lstStyle>
          <a:p>
            <a:pPr marL="457200" indent="-457200" algn="l">
              <a:buFont typeface="+mj-lt"/>
              <a:buAutoNum type="arabicPeriod"/>
            </a:pPr>
            <a:r>
              <a:rPr lang="en-US" sz="1000" dirty="0" smtClean="0">
                <a:latin typeface="+mj-lt"/>
              </a:rPr>
              <a:t>Notes</a:t>
            </a:r>
          </a:p>
          <a:p>
            <a:pPr marL="457200" indent="-457200" algn="l">
              <a:buFont typeface="+mj-lt"/>
              <a:buAutoNum type="arabicPeriod"/>
            </a:pPr>
            <a:r>
              <a:rPr lang="en-US" sz="1000" dirty="0" smtClean="0">
                <a:latin typeface="+mj-lt"/>
              </a:rPr>
              <a:t>Notes</a:t>
            </a:r>
          </a:p>
          <a:p>
            <a:pPr marL="457200" indent="-457200" algn="l">
              <a:buFont typeface="+mj-lt"/>
              <a:buAutoNum type="arabicPeriod"/>
            </a:pPr>
            <a:r>
              <a:rPr lang="en-US" sz="1000" dirty="0" smtClean="0">
                <a:latin typeface="+mj-lt"/>
              </a:rPr>
              <a:t>Notes</a:t>
            </a:r>
          </a:p>
          <a:p>
            <a:endParaRPr lang="en-US" sz="1000" dirty="0">
              <a:latin typeface="+mj-lt"/>
            </a:endParaRPr>
          </a:p>
        </p:txBody>
      </p:sp>
      <p:pic>
        <p:nvPicPr>
          <p:cNvPr id="4097" name="Picture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4" y="0"/>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34300" y="18490"/>
            <a:ext cx="12858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4800" y="1295400"/>
            <a:ext cx="14573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62317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rketo UI_Campaign_Smart_list">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726"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userDrawn="1"/>
        </p:nvSpPr>
        <p:spPr>
          <a:xfrm>
            <a:off x="76200" y="5319164"/>
            <a:ext cx="8991600" cy="1462635"/>
          </a:xfrm>
          <a:prstGeom prst="rect">
            <a:avLst/>
          </a:prstGeom>
        </p:spPr>
        <p:style>
          <a:lnRef idx="1">
            <a:schemeClr val="accent6"/>
          </a:lnRef>
          <a:fillRef idx="2">
            <a:schemeClr val="accent6"/>
          </a:fillRef>
          <a:effectRef idx="1">
            <a:schemeClr val="accent6"/>
          </a:effectRef>
          <a:fontRef idx="minor">
            <a:schemeClr val="dk1"/>
          </a:fontRef>
        </p:style>
        <p:txBody>
          <a:bodyPr rtlCol="0" anchor="t"/>
          <a:lstStyle/>
          <a:p>
            <a:pPr marL="457200" indent="-457200" algn="l">
              <a:buFont typeface="+mj-lt"/>
              <a:buAutoNum type="arabicPeriod"/>
            </a:pPr>
            <a:endParaRPr lang="en-US" sz="1200" dirty="0"/>
          </a:p>
        </p:txBody>
      </p:sp>
      <p:sp>
        <p:nvSpPr>
          <p:cNvPr id="5" name="Text Placeholder 5"/>
          <p:cNvSpPr>
            <a:spLocks noGrp="1"/>
          </p:cNvSpPr>
          <p:nvPr>
            <p:ph type="body" sz="quarter" idx="10" hasCustomPrompt="1"/>
          </p:nvPr>
        </p:nvSpPr>
        <p:spPr>
          <a:xfrm>
            <a:off x="76200" y="5319163"/>
            <a:ext cx="8991600" cy="1462635"/>
          </a:xfrm>
          <a:prstGeom prst="rect">
            <a:avLst/>
          </a:prstGeom>
        </p:spPr>
        <p:txBody>
          <a:bodyPr/>
          <a:lstStyle>
            <a:lvl1pPr marL="457200" indent="-457200" algn="l">
              <a:buFont typeface="+mj-lt"/>
              <a:buAutoNum type="arabicPeriod"/>
              <a:defRPr lang="en-US" sz="3200" dirty="0"/>
            </a:lvl1pPr>
          </a:lstStyle>
          <a:p>
            <a:pPr marL="457200" indent="-457200" algn="l">
              <a:buFont typeface="+mj-lt"/>
              <a:buAutoNum type="arabicPeriod"/>
            </a:pPr>
            <a:r>
              <a:rPr lang="en-US" sz="1000" dirty="0" smtClean="0">
                <a:latin typeface="+mj-lt"/>
              </a:rPr>
              <a:t>Notes</a:t>
            </a:r>
          </a:p>
          <a:p>
            <a:pPr marL="457200" indent="-457200" algn="l">
              <a:buFont typeface="+mj-lt"/>
              <a:buAutoNum type="arabicPeriod"/>
            </a:pPr>
            <a:r>
              <a:rPr lang="en-US" sz="1000" dirty="0" smtClean="0">
                <a:latin typeface="+mj-lt"/>
              </a:rPr>
              <a:t>Notes</a:t>
            </a:r>
          </a:p>
          <a:p>
            <a:pPr marL="457200" indent="-457200" algn="l">
              <a:buFont typeface="+mj-lt"/>
              <a:buAutoNum type="arabicPeriod"/>
            </a:pPr>
            <a:r>
              <a:rPr lang="en-US" sz="1000" dirty="0" smtClean="0">
                <a:latin typeface="+mj-lt"/>
              </a:rPr>
              <a:t>Notes</a:t>
            </a:r>
          </a:p>
          <a:p>
            <a:endParaRPr lang="en-US" sz="1000" dirty="0">
              <a:latin typeface="+mj-lt"/>
            </a:endParaRPr>
          </a:p>
        </p:txBody>
      </p:sp>
      <p:pic>
        <p:nvPicPr>
          <p:cNvPr id="6" name="Picture 2"/>
          <p:cNvPicPr>
            <a:picLocks noChangeAspect="1" noChangeArrowheads="1"/>
          </p:cNvPicPr>
          <p:nvPr userDrawn="1"/>
        </p:nvPicPr>
        <p:blipFill>
          <a:blip r:embed="rId3" cstate="print"/>
          <a:srcRect/>
          <a:stretch>
            <a:fillRect/>
          </a:stretch>
        </p:blipFill>
        <p:spPr bwMode="auto">
          <a:xfrm>
            <a:off x="6573743" y="1295400"/>
            <a:ext cx="2338387" cy="3733800"/>
          </a:xfrm>
          <a:prstGeom prst="rect">
            <a:avLst/>
          </a:prstGeom>
          <a:noFill/>
          <a:ln w="9525">
            <a:noFill/>
            <a:miter lim="800000"/>
            <a:headEnd/>
            <a:tailEnd/>
          </a:ln>
        </p:spPr>
      </p:pic>
      <p:pic>
        <p:nvPicPr>
          <p:cNvPr id="7" name="Picture 2"/>
          <p:cNvPicPr>
            <a:picLocks noChangeAspect="1" noChangeArrowheads="1"/>
          </p:cNvPicPr>
          <p:nvPr userDrawn="1"/>
        </p:nvPicPr>
        <p:blipFill>
          <a:blip r:embed="rId4" cstate="print"/>
          <a:srcRect/>
          <a:stretch>
            <a:fillRect/>
          </a:stretch>
        </p:blipFill>
        <p:spPr bwMode="auto">
          <a:xfrm>
            <a:off x="6678700" y="1595715"/>
            <a:ext cx="2008100" cy="3204885"/>
          </a:xfrm>
          <a:prstGeom prst="rect">
            <a:avLst/>
          </a:prstGeom>
          <a:noFill/>
          <a:ln w="9525">
            <a:noFill/>
            <a:miter lim="800000"/>
            <a:headEnd/>
            <a:tailEnd/>
          </a:ln>
        </p:spPr>
      </p:pic>
    </p:spTree>
    <p:extLst>
      <p:ext uri="{BB962C8B-B14F-4D97-AF65-F5344CB8AC3E}">
        <p14:creationId xmlns:p14="http://schemas.microsoft.com/office/powerpoint/2010/main" val="20958928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4D926BC-8E78-4CCF-A7B2-8DF8460C404D}" type="datetime1">
              <a:rPr lang="en-US" smtClean="0"/>
              <a:pPr/>
              <a:t>1/4/2012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3250A7-F2AC-4A3A-BAC6-4433188AF404}" type="datetime1">
              <a:rPr lang="en-US" smtClean="0"/>
              <a:pPr/>
              <a:t>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8785BE-30D6-45E9-9828-9A90A2D6DF6D}" type="datetime1">
              <a:rPr lang="en-US" smtClean="0"/>
              <a:pPr/>
              <a:t>1/4/2012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69F603B8-852C-4305-A8B5-259A7A1815FE}" type="datetime1">
              <a:rPr lang="en-US" smtClean="0"/>
              <a:pPr/>
              <a:t>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33025EA-66B7-4B75-BC7E-E841861BC2EE}" type="datetime1">
              <a:rPr lang="en-US" smtClean="0"/>
              <a:pPr/>
              <a:t>1/4/2012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0C081B-7565-4E7A-9F9F-F1076E2DDB85}" type="datetime1">
              <a:rPr lang="en-US" smtClean="0"/>
              <a:pPr/>
              <a:t>1/4/2012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D300E28A-3A4F-4E6B-B567-EC8C4C5EF7EB}" type="datetime1">
              <a:rPr lang="en-US" smtClean="0"/>
              <a:pPr/>
              <a:t>1/4/2012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4.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808034"/>
      </p:ext>
    </p:extLst>
  </p:cSld>
  <p:clrMap bg1="lt1" tx1="dk1" bg2="lt2" tx2="dk2" accent1="accent1" accent2="accent2" accent3="accent3" accent4="accent4" accent5="accent5" accent6="accent6" hlink="hlink" folHlink="folHlink"/>
  <p:sldLayoutIdLst>
    <p:sldLayoutId id="2147483902" r:id="rId1"/>
    <p:sldLayoutId id="2147483982"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1/4/2012</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470364"/>
      </p:ext>
    </p:extLst>
  </p:cSld>
  <p:clrMap bg1="lt1" tx1="dk1" bg2="lt2" tx2="dk2" accent1="accent1" accent2="accent2" accent3="accent3" accent4="accent4" accent5="accent5" accent6="accent6" hlink="hlink" folHlink="folHlink"/>
  <p:sldLayoutIdLst>
    <p:sldLayoutId id="2147483994" r:id="rId1"/>
    <p:sldLayoutId id="2147483996" r:id="rId2"/>
    <p:sldLayoutId id="2147483997" r:id="rId3"/>
    <p:sldLayoutId id="2147483984" r:id="rId4"/>
    <p:sldLayoutId id="2147483986" r:id="rId5"/>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897009"/>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44.png"/><Relationship Id="rId2" Type="http://schemas.openxmlformats.org/officeDocument/2006/relationships/notesSlide" Target="../notesSlides/notesSlide7.xml"/><Relationship Id="rId16" Type="http://schemas.openxmlformats.org/officeDocument/2006/relationships/image" Target="../media/image59.png"/><Relationship Id="rId1" Type="http://schemas.openxmlformats.org/officeDocument/2006/relationships/slideLayout" Target="../slideLayouts/slideLayout1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33400"/>
            <a:ext cx="8686800" cy="2886676"/>
          </a:xfrm>
        </p:spPr>
        <p:txBody>
          <a:bodyPr>
            <a:noAutofit/>
          </a:bodyPr>
          <a:lstStyle/>
          <a:p>
            <a:r>
              <a:rPr lang="en-US" sz="5400" dirty="0" smtClean="0">
                <a:solidFill>
                  <a:srgbClr val="FFFF00"/>
                </a:solidFill>
                <a:effectLst>
                  <a:outerShdw blurRad="38100" dist="38100" dir="2700000" algn="tl">
                    <a:srgbClr val="000000">
                      <a:alpha val="43137"/>
                    </a:srgbClr>
                  </a:outerShdw>
                </a:effectLst>
              </a:rPr>
              <a:t>Product Management</a:t>
            </a:r>
            <a:br>
              <a:rPr lang="en-US" sz="5400" dirty="0" smtClean="0">
                <a:solidFill>
                  <a:srgbClr val="FFFF00"/>
                </a:solidFill>
                <a:effectLst>
                  <a:outerShdw blurRad="38100" dist="38100" dir="2700000" algn="tl">
                    <a:srgbClr val="000000">
                      <a:alpha val="43137"/>
                    </a:srgbClr>
                  </a:outerShdw>
                </a:effectLst>
              </a:rPr>
            </a:br>
            <a:r>
              <a:rPr lang="en-US" sz="5400" dirty="0" smtClean="0">
                <a:solidFill>
                  <a:srgbClr val="FFFF00"/>
                </a:solidFill>
                <a:effectLst>
                  <a:outerShdw blurRad="38100" dist="38100" dir="2700000" algn="tl">
                    <a:srgbClr val="000000">
                      <a:alpha val="43137"/>
                    </a:srgbClr>
                  </a:outerShdw>
                </a:effectLst>
              </a:rPr>
              <a:t>and</a:t>
            </a:r>
            <a:br>
              <a:rPr lang="en-US" sz="5400" dirty="0" smtClean="0">
                <a:solidFill>
                  <a:srgbClr val="FFFF00"/>
                </a:solidFill>
                <a:effectLst>
                  <a:outerShdw blurRad="38100" dist="38100" dir="2700000" algn="tl">
                    <a:srgbClr val="000000">
                      <a:alpha val="43137"/>
                    </a:srgbClr>
                  </a:outerShdw>
                </a:effectLst>
              </a:rPr>
            </a:br>
            <a:r>
              <a:rPr lang="en-US" sz="5400" dirty="0" smtClean="0">
                <a:solidFill>
                  <a:srgbClr val="FFFF00"/>
                </a:solidFill>
                <a:effectLst>
                  <a:outerShdw blurRad="38100" dist="38100" dir="2700000" algn="tl">
                    <a:srgbClr val="000000">
                      <a:alpha val="43137"/>
                    </a:srgbClr>
                  </a:outerShdw>
                </a:effectLst>
              </a:rPr>
              <a:t>User Experience</a:t>
            </a:r>
            <a:endParaRPr lang="en-US" sz="5400"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28600" y="3429000"/>
            <a:ext cx="8686800" cy="1219200"/>
          </a:xfrm>
        </p:spPr>
        <p:txBody>
          <a:bodyPr>
            <a:normAutofit/>
          </a:bodyPr>
          <a:lstStyle/>
          <a:p>
            <a:r>
              <a:rPr lang="en-US" sz="3200" dirty="0" smtClean="0">
                <a:effectLst>
                  <a:outerShdw blurRad="38100" dist="38100" dir="2700000" algn="tl">
                    <a:srgbClr val="000000">
                      <a:alpha val="43137"/>
                    </a:srgbClr>
                  </a:outerShdw>
                </a:effectLst>
              </a:rPr>
              <a:t>Everything you need to know</a:t>
            </a:r>
          </a:p>
        </p:txBody>
      </p:sp>
      <p:sp>
        <p:nvSpPr>
          <p:cNvPr id="4" name="Rectangle 3"/>
          <p:cNvSpPr/>
          <p:nvPr/>
        </p:nvSpPr>
        <p:spPr>
          <a:xfrm>
            <a:off x="793998" y="5615872"/>
            <a:ext cx="2563522" cy="892552"/>
          </a:xfrm>
          <a:prstGeom prst="rect">
            <a:avLst/>
          </a:prstGeom>
        </p:spPr>
        <p:txBody>
          <a:bodyPr wrap="none">
            <a:spAutoFit/>
          </a:bodyPr>
          <a:lstStyle/>
          <a:p>
            <a:r>
              <a:rPr lang="en-US" sz="3200" b="1" dirty="0"/>
              <a:t>Glen </a:t>
            </a:r>
            <a:r>
              <a:rPr lang="en-US" sz="3200" b="1" dirty="0" smtClean="0"/>
              <a:t>Lipka</a:t>
            </a:r>
          </a:p>
          <a:p>
            <a:r>
              <a:rPr lang="en-US" sz="2000" dirty="0" smtClean="0"/>
              <a:t>http://commadot.com</a:t>
            </a:r>
            <a:endParaRPr lang="en-US" sz="2000" dirty="0"/>
          </a:p>
        </p:txBody>
      </p:sp>
    </p:spTree>
    <p:extLst>
      <p:ext uri="{BB962C8B-B14F-4D97-AF65-F5344CB8AC3E}">
        <p14:creationId xmlns:p14="http://schemas.microsoft.com/office/powerpoint/2010/main" val="3850224927"/>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304800"/>
            <a:ext cx="6705600" cy="2585323"/>
          </a:xfrm>
          <a:prstGeom prst="rect">
            <a:avLst/>
          </a:prstGeom>
          <a:noFill/>
        </p:spPr>
        <p:txBody>
          <a:bodyPr wrap="square" rtlCol="0" anchor="ctr">
            <a:spAutoFit/>
          </a:bodyPr>
          <a:lstStyle/>
          <a:p>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Designers have</a:t>
            </a:r>
          </a:p>
          <a:p>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no real responsibility</a:t>
            </a:r>
          </a:p>
          <a:p>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or authority</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1546826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400" y="327732"/>
            <a:ext cx="4724400" cy="1200329"/>
          </a:xfrm>
          <a:prstGeom prst="rect">
            <a:avLst/>
          </a:prstGeom>
          <a:noFill/>
        </p:spPr>
        <p:txBody>
          <a:bodyPr wrap="square" rtlCol="0">
            <a:spAutoFit/>
          </a:bodyPr>
          <a:lstStyle/>
          <a:p>
            <a:r>
              <a:rPr lang="en-US" sz="3600" dirty="0" smtClean="0">
                <a:solidFill>
                  <a:schemeClr val="bg1"/>
                </a:solidFill>
                <a:effectLst>
                  <a:outerShdw blurRad="38100" dist="38100" dir="2700000" algn="tl">
                    <a:srgbClr val="000000">
                      <a:alpha val="43137"/>
                    </a:srgbClr>
                  </a:outerShdw>
                </a:effectLst>
              </a:rPr>
              <a:t>What should UX be responsible for?</a:t>
            </a:r>
            <a:endParaRPr lang="en-US" sz="3600"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914400"/>
            <a:ext cx="4905478" cy="5638800"/>
          </a:xfrm>
          <a:prstGeom prst="rect">
            <a:avLst/>
          </a:prstGeom>
        </p:spPr>
      </p:pic>
      <p:sp>
        <p:nvSpPr>
          <p:cNvPr id="6" name="TextBox 5"/>
          <p:cNvSpPr txBox="1"/>
          <p:nvPr/>
        </p:nvSpPr>
        <p:spPr>
          <a:xfrm>
            <a:off x="533400" y="2438400"/>
            <a:ext cx="5334000" cy="2133600"/>
          </a:xfrm>
          <a:prstGeom prst="rect">
            <a:avLst/>
          </a:prstGeom>
        </p:spPr>
        <p:txBody>
          <a:bodyPr vert="horz" lIns="91440" tIns="45720" rIns="91440" bIns="45720" rtlCol="0" anchor="ctr">
            <a:noAutofit/>
          </a:bodyPr>
          <a:lstStyle>
            <a:defPPr>
              <a:defRPr lang="en-US"/>
            </a:defPPr>
            <a:lvl1pPr algn="ctr">
              <a:spcBef>
                <a:spcPct val="0"/>
              </a:spcBef>
              <a:buNone/>
              <a:tabLst>
                <a:tab pos="3830638" algn="l"/>
              </a:tabLst>
              <a:defRPr sz="88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defRPr>
            </a:lvl1pPr>
          </a:lstStyle>
          <a:p>
            <a:r>
              <a:rPr lang="en-US" sz="4400" dirty="0" smtClean="0"/>
              <a:t>Is that the </a:t>
            </a:r>
          </a:p>
          <a:p>
            <a:r>
              <a:rPr lang="en-US" sz="4400" dirty="0" smtClean="0"/>
              <a:t>UX Designer </a:t>
            </a:r>
          </a:p>
          <a:p>
            <a:r>
              <a:rPr lang="en-US" sz="4400" dirty="0" smtClean="0"/>
              <a:t>I am looking for?</a:t>
            </a:r>
            <a:endParaRPr lang="en-US" sz="4400" dirty="0"/>
          </a:p>
        </p:txBody>
      </p:sp>
    </p:spTree>
    <p:extLst>
      <p:ext uri="{BB962C8B-B14F-4D97-AF65-F5344CB8AC3E}">
        <p14:creationId xmlns:p14="http://schemas.microsoft.com/office/powerpoint/2010/main" val="287113431"/>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media.cleveland.com/chagrinsolonsun/photo/we7510916cjpg-6119189f3605090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
            <a:ext cx="93726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5703837"/>
            <a:ext cx="9144000" cy="1107996"/>
          </a:xfrm>
          <a:prstGeom prst="rect">
            <a:avLst/>
          </a:prstGeom>
          <a:noFill/>
        </p:spPr>
        <p:txBody>
          <a:bodyPr wrap="square" rtlCol="0" anchor="ctr">
            <a:spAutoFit/>
          </a:bodyPr>
          <a:lstStyle/>
          <a:p>
            <a:pPr algn="ctr"/>
            <a:r>
              <a:rPr lang="en-US" sz="6600" b="1" dirty="0" smtClean="0">
                <a:ln w="12700">
                  <a:solidFill>
                    <a:schemeClr val="tx2">
                      <a:satMod val="155000"/>
                    </a:schemeClr>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rPr>
              <a:t>Not a UX Designer</a:t>
            </a:r>
            <a:endParaRPr lang="en-US" sz="6600" b="1" dirty="0">
              <a:ln w="12700">
                <a:solidFill>
                  <a:schemeClr val="tx2">
                    <a:satMod val="155000"/>
                  </a:schemeClr>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253136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9434" y="0"/>
            <a:ext cx="10510234" cy="6838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87363"/>
            <a:ext cx="9144000" cy="1107996"/>
          </a:xfrm>
          <a:prstGeom prst="rect">
            <a:avLst/>
          </a:prstGeom>
          <a:noFill/>
        </p:spPr>
        <p:txBody>
          <a:bodyPr wrap="square" rtlCol="0" anchor="ctr">
            <a:spAutoFit/>
          </a:bodyPr>
          <a:lstStyle/>
          <a:p>
            <a:pPr algn="ctr"/>
            <a:r>
              <a:rPr lang="en-US" sz="6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Not UX Designers</a:t>
            </a:r>
            <a:endParaRPr 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881726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
            <a:ext cx="1193146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46167"/>
            <a:ext cx="7467600" cy="1107996"/>
          </a:xfrm>
          <a:prstGeom prst="rect">
            <a:avLst/>
          </a:prstGeom>
          <a:noFill/>
        </p:spPr>
        <p:txBody>
          <a:bodyPr wrap="square" rtlCol="0" anchor="ctr">
            <a:spAutoFit/>
          </a:bodyPr>
          <a:lstStyle/>
          <a:p>
            <a:pPr algn="ctr"/>
            <a:r>
              <a:rPr lang="en-US" sz="6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Not a UX Designer</a:t>
            </a:r>
            <a:endParaRPr 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74075294"/>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676400"/>
            <a:ext cx="8839200" cy="5029200"/>
          </a:xfrm>
          <a:prstGeom prst="rect">
            <a:avLst/>
          </a:prstGeom>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8800"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one who writes the PRD</a:t>
            </a:r>
            <a:endParaRPr lang="en-US" sz="8800"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Title 2"/>
          <p:cNvSpPr>
            <a:spLocks noGrp="1"/>
          </p:cNvSpPr>
          <p:nvPr>
            <p:ph type="title"/>
          </p:nvPr>
        </p:nvSpPr>
        <p:spPr/>
        <p:txBody>
          <a:bodyPr/>
          <a:lstStyle/>
          <a:p>
            <a:pPr algn="l"/>
            <a:r>
              <a:rPr lang="en-US" dirty="0" smtClean="0">
                <a:effectLst>
                  <a:outerShdw blurRad="38100" dist="38100" dir="2700000" algn="tl">
                    <a:srgbClr val="000000">
                      <a:alpha val="43137"/>
                    </a:srgbClr>
                  </a:outerShdw>
                </a:effectLst>
              </a:rPr>
              <a:t>Glen’s UX Designer Definition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5294136"/>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32" name="Picture 8" descr="http://institutosemper.net/soyemprendedor/wp-content/uploads/2011/06/Diapositiva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2"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67470" flipH="1">
            <a:off x="3839753" y="281253"/>
            <a:ext cx="2690843" cy="1897380"/>
          </a:xfrm>
          <a:prstGeom prst="rect">
            <a:avLst/>
          </a:prstGeom>
        </p:spPr>
      </p:pic>
      <p:sp>
        <p:nvSpPr>
          <p:cNvPr id="8" name="TextBox 7"/>
          <p:cNvSpPr txBox="1"/>
          <p:nvPr/>
        </p:nvSpPr>
        <p:spPr>
          <a:xfrm rot="19827724">
            <a:off x="4345084" y="491306"/>
            <a:ext cx="1896437" cy="1200329"/>
          </a:xfrm>
          <a:prstGeom prst="rect">
            <a:avLst/>
          </a:prstGeom>
          <a:noFill/>
        </p:spPr>
        <p:txBody>
          <a:bodyPr wrap="square" rtlCol="0">
            <a:spAutoFit/>
          </a:bodyPr>
          <a:lstStyle/>
          <a:p>
            <a:r>
              <a:rPr lang="en-US" sz="2400" dirty="0" smtClean="0">
                <a:latin typeface="CCScottMcCloud" pitchFamily="66" charset="0"/>
              </a:rPr>
              <a:t>I am just</a:t>
            </a:r>
          </a:p>
          <a:p>
            <a:r>
              <a:rPr lang="en-US" sz="2400" dirty="0" smtClean="0">
                <a:latin typeface="CCScottMcCloud" pitchFamily="66" charset="0"/>
              </a:rPr>
              <a:t>a graphic designer!</a:t>
            </a:r>
            <a:endParaRPr lang="en-US" sz="2400" dirty="0">
              <a:latin typeface="CCScottMcCloud" pitchFamily="66" charset="0"/>
            </a:endParaRPr>
          </a:p>
        </p:txBody>
      </p:sp>
      <p:sp>
        <p:nvSpPr>
          <p:cNvPr id="9" name="TextBox 8"/>
          <p:cNvSpPr txBox="1"/>
          <p:nvPr/>
        </p:nvSpPr>
        <p:spPr>
          <a:xfrm rot="3382238">
            <a:off x="6717156" y="3481730"/>
            <a:ext cx="759280" cy="461665"/>
          </a:xfrm>
          <a:prstGeom prst="rect">
            <a:avLst/>
          </a:prstGeom>
          <a:noFill/>
        </p:spPr>
        <p:txBody>
          <a:bodyPr wrap="square" rtlCol="0">
            <a:spAutoFit/>
          </a:bodyPr>
          <a:lstStyle/>
          <a:p>
            <a:r>
              <a:rPr lang="en-US" sz="2400" dirty="0" smtClean="0">
                <a:ln w="3175" cmpd="sng">
                  <a:solidFill>
                    <a:schemeClr val="tx1"/>
                  </a:solidFill>
                  <a:prstDash val="solid"/>
                </a:ln>
                <a:solidFill>
                  <a:schemeClr val="accent5">
                    <a:lumMod val="75000"/>
                  </a:schemeClr>
                </a:solidFill>
                <a:effectLst>
                  <a:glow rad="228600">
                    <a:schemeClr val="bg1">
                      <a:alpha val="40000"/>
                    </a:schemeClr>
                  </a:glow>
                </a:effectLst>
                <a:latin typeface="CCScottMcCloud" pitchFamily="66" charset="0"/>
              </a:rPr>
              <a:t>PRD</a:t>
            </a:r>
            <a:endParaRPr lang="en-US" sz="2400" dirty="0">
              <a:ln w="3175" cmpd="sng">
                <a:solidFill>
                  <a:schemeClr val="tx1"/>
                </a:solidFill>
                <a:prstDash val="solid"/>
              </a:ln>
              <a:solidFill>
                <a:schemeClr val="accent5">
                  <a:lumMod val="75000"/>
                </a:schemeClr>
              </a:solidFill>
              <a:effectLst>
                <a:glow rad="228600">
                  <a:schemeClr val="bg1">
                    <a:alpha val="40000"/>
                  </a:schemeClr>
                </a:glow>
              </a:effectLst>
              <a:latin typeface="CCScottMcCloud" pitchFamily="66" charset="0"/>
            </a:endParaRPr>
          </a:p>
        </p:txBody>
      </p:sp>
      <p:sp>
        <p:nvSpPr>
          <p:cNvPr id="10" name="TextBox 9"/>
          <p:cNvSpPr txBox="1"/>
          <p:nvPr/>
        </p:nvSpPr>
        <p:spPr>
          <a:xfrm rot="3382238">
            <a:off x="5623294" y="2661336"/>
            <a:ext cx="759280" cy="461665"/>
          </a:xfrm>
          <a:prstGeom prst="rect">
            <a:avLst/>
          </a:prstGeom>
          <a:noFill/>
        </p:spPr>
        <p:txBody>
          <a:bodyPr wrap="square" rtlCol="0">
            <a:spAutoFit/>
          </a:bodyPr>
          <a:lstStyle/>
          <a:p>
            <a:r>
              <a:rPr lang="en-US" sz="2400" dirty="0" smtClean="0">
                <a:ln w="3175" cmpd="sng">
                  <a:solidFill>
                    <a:schemeClr val="tx1"/>
                  </a:solidFill>
                  <a:prstDash val="solid"/>
                </a:ln>
                <a:solidFill>
                  <a:schemeClr val="accent5">
                    <a:lumMod val="75000"/>
                  </a:schemeClr>
                </a:solidFill>
                <a:effectLst>
                  <a:glow rad="228600">
                    <a:schemeClr val="bg1">
                      <a:alpha val="40000"/>
                    </a:schemeClr>
                  </a:glow>
                </a:effectLst>
                <a:latin typeface="CCScottMcCloud" pitchFamily="66" charset="0"/>
              </a:rPr>
              <a:t>PRD</a:t>
            </a:r>
            <a:endParaRPr lang="en-US" sz="2400" dirty="0">
              <a:ln w="3175" cmpd="sng">
                <a:solidFill>
                  <a:schemeClr val="tx1"/>
                </a:solidFill>
                <a:prstDash val="solid"/>
              </a:ln>
              <a:solidFill>
                <a:schemeClr val="accent5">
                  <a:lumMod val="75000"/>
                </a:schemeClr>
              </a:solidFill>
              <a:effectLst>
                <a:glow rad="228600">
                  <a:schemeClr val="bg1">
                    <a:alpha val="40000"/>
                  </a:schemeClr>
                </a:glow>
              </a:effectLst>
              <a:latin typeface="CCScottMcCloud" pitchFamily="66" charset="0"/>
            </a:endParaRPr>
          </a:p>
        </p:txBody>
      </p:sp>
      <p:sp>
        <p:nvSpPr>
          <p:cNvPr id="11" name="TextBox 10"/>
          <p:cNvSpPr txBox="1"/>
          <p:nvPr/>
        </p:nvSpPr>
        <p:spPr>
          <a:xfrm rot="2795216">
            <a:off x="4949991" y="3625462"/>
            <a:ext cx="1578854" cy="461665"/>
          </a:xfrm>
          <a:prstGeom prst="rect">
            <a:avLst/>
          </a:prstGeom>
          <a:noFill/>
        </p:spPr>
        <p:txBody>
          <a:bodyPr wrap="square" rtlCol="0">
            <a:spAutoFit/>
          </a:bodyPr>
          <a:lstStyle/>
          <a:p>
            <a:r>
              <a:rPr lang="en-US" sz="2400" dirty="0" smtClean="0">
                <a:ln w="3175" cmpd="sng">
                  <a:solidFill>
                    <a:schemeClr val="tx1"/>
                  </a:solidFill>
                  <a:prstDash val="solid"/>
                </a:ln>
                <a:solidFill>
                  <a:schemeClr val="accent5">
                    <a:lumMod val="75000"/>
                  </a:schemeClr>
                </a:solidFill>
                <a:effectLst>
                  <a:glow rad="228600">
                    <a:schemeClr val="bg1">
                      <a:alpha val="40000"/>
                    </a:schemeClr>
                  </a:glow>
                </a:effectLst>
                <a:latin typeface="CCScottMcCloud" pitchFamily="66" charset="0"/>
              </a:rPr>
              <a:t>Details</a:t>
            </a:r>
            <a:endParaRPr lang="en-US" sz="2400" dirty="0">
              <a:ln w="3175" cmpd="sng">
                <a:solidFill>
                  <a:schemeClr val="tx1"/>
                </a:solidFill>
                <a:prstDash val="solid"/>
              </a:ln>
              <a:solidFill>
                <a:schemeClr val="accent5">
                  <a:lumMod val="75000"/>
                </a:schemeClr>
              </a:solidFill>
              <a:effectLst>
                <a:glow rad="228600">
                  <a:schemeClr val="bg1">
                    <a:alpha val="40000"/>
                  </a:schemeClr>
                </a:glow>
              </a:effectLst>
              <a:latin typeface="CCScottMcCloud" pitchFamily="66" charset="0"/>
            </a:endParaRPr>
          </a:p>
        </p:txBody>
      </p:sp>
      <p:sp>
        <p:nvSpPr>
          <p:cNvPr id="12" name="TextBox 11"/>
          <p:cNvSpPr txBox="1"/>
          <p:nvPr/>
        </p:nvSpPr>
        <p:spPr>
          <a:xfrm rot="2795216">
            <a:off x="6709821" y="5301861"/>
            <a:ext cx="1578854" cy="461665"/>
          </a:xfrm>
          <a:prstGeom prst="rect">
            <a:avLst/>
          </a:prstGeom>
          <a:noFill/>
        </p:spPr>
        <p:txBody>
          <a:bodyPr wrap="square" rtlCol="0">
            <a:spAutoFit/>
          </a:bodyPr>
          <a:lstStyle/>
          <a:p>
            <a:r>
              <a:rPr lang="en-US" sz="2400" dirty="0" smtClean="0">
                <a:ln w="3175" cmpd="sng">
                  <a:solidFill>
                    <a:schemeClr val="tx1"/>
                  </a:solidFill>
                  <a:prstDash val="solid"/>
                </a:ln>
                <a:solidFill>
                  <a:schemeClr val="accent5">
                    <a:lumMod val="75000"/>
                  </a:schemeClr>
                </a:solidFill>
                <a:effectLst>
                  <a:glow rad="228600">
                    <a:schemeClr val="bg1">
                      <a:alpha val="40000"/>
                    </a:schemeClr>
                  </a:glow>
                </a:effectLst>
                <a:latin typeface="CCScottMcCloud" pitchFamily="66" charset="0"/>
              </a:rPr>
              <a:t>Decisions</a:t>
            </a:r>
            <a:endParaRPr lang="en-US" sz="2400" dirty="0">
              <a:ln w="3175" cmpd="sng">
                <a:solidFill>
                  <a:schemeClr val="tx1"/>
                </a:solidFill>
                <a:prstDash val="solid"/>
              </a:ln>
              <a:solidFill>
                <a:schemeClr val="accent5">
                  <a:lumMod val="75000"/>
                </a:schemeClr>
              </a:solidFill>
              <a:effectLst>
                <a:glow rad="228600">
                  <a:schemeClr val="bg1">
                    <a:alpha val="40000"/>
                  </a:schemeClr>
                </a:glow>
              </a:effectLst>
              <a:latin typeface="CCScottMcCloud" pitchFamily="66" charset="0"/>
            </a:endParaRPr>
          </a:p>
        </p:txBody>
      </p:sp>
      <p:sp>
        <p:nvSpPr>
          <p:cNvPr id="13" name="TextBox 12"/>
          <p:cNvSpPr txBox="1"/>
          <p:nvPr/>
        </p:nvSpPr>
        <p:spPr>
          <a:xfrm rot="2761753">
            <a:off x="6488826" y="2217394"/>
            <a:ext cx="759280" cy="461665"/>
          </a:xfrm>
          <a:prstGeom prst="rect">
            <a:avLst/>
          </a:prstGeom>
          <a:noFill/>
        </p:spPr>
        <p:txBody>
          <a:bodyPr wrap="square" rtlCol="0">
            <a:spAutoFit/>
          </a:bodyPr>
          <a:lstStyle/>
          <a:p>
            <a:r>
              <a:rPr lang="en-US" sz="2400" dirty="0" smtClean="0">
                <a:ln w="3175" cmpd="sng">
                  <a:solidFill>
                    <a:schemeClr val="tx1"/>
                  </a:solidFill>
                  <a:prstDash val="solid"/>
                </a:ln>
                <a:solidFill>
                  <a:schemeClr val="accent5">
                    <a:lumMod val="75000"/>
                  </a:schemeClr>
                </a:solidFill>
                <a:effectLst>
                  <a:glow rad="228600">
                    <a:schemeClr val="bg1">
                      <a:alpha val="40000"/>
                    </a:schemeClr>
                  </a:glow>
                </a:effectLst>
                <a:latin typeface="CCScottMcCloud" pitchFamily="66" charset="0"/>
              </a:rPr>
              <a:t>PRD</a:t>
            </a:r>
            <a:endParaRPr lang="en-US" sz="2400" dirty="0">
              <a:ln w="3175" cmpd="sng">
                <a:solidFill>
                  <a:schemeClr val="tx1"/>
                </a:solidFill>
                <a:prstDash val="solid"/>
              </a:ln>
              <a:solidFill>
                <a:schemeClr val="accent5">
                  <a:lumMod val="75000"/>
                </a:schemeClr>
              </a:solidFill>
              <a:effectLst>
                <a:glow rad="228600">
                  <a:schemeClr val="bg1">
                    <a:alpha val="40000"/>
                  </a:schemeClr>
                </a:glow>
              </a:effectLst>
              <a:latin typeface="CCScottMcCloud" pitchFamily="66" charset="0"/>
            </a:endParaRPr>
          </a:p>
        </p:txBody>
      </p:sp>
      <p:sp>
        <p:nvSpPr>
          <p:cNvPr id="14" name="TextBox 13"/>
          <p:cNvSpPr txBox="1"/>
          <p:nvPr/>
        </p:nvSpPr>
        <p:spPr>
          <a:xfrm rot="3108812">
            <a:off x="7642811" y="3105278"/>
            <a:ext cx="759280" cy="461665"/>
          </a:xfrm>
          <a:prstGeom prst="rect">
            <a:avLst/>
          </a:prstGeom>
          <a:noFill/>
        </p:spPr>
        <p:txBody>
          <a:bodyPr wrap="square" rtlCol="0">
            <a:spAutoFit/>
          </a:bodyPr>
          <a:lstStyle/>
          <a:p>
            <a:r>
              <a:rPr lang="en-US" sz="2400" dirty="0" smtClean="0">
                <a:ln w="3175" cmpd="sng">
                  <a:solidFill>
                    <a:schemeClr val="tx1"/>
                  </a:solidFill>
                  <a:prstDash val="solid"/>
                </a:ln>
                <a:solidFill>
                  <a:schemeClr val="accent5">
                    <a:lumMod val="75000"/>
                  </a:schemeClr>
                </a:solidFill>
                <a:effectLst>
                  <a:glow rad="228600">
                    <a:schemeClr val="bg1">
                      <a:alpha val="40000"/>
                    </a:schemeClr>
                  </a:glow>
                </a:effectLst>
                <a:latin typeface="CCScottMcCloud" pitchFamily="66" charset="0"/>
              </a:rPr>
              <a:t>PRD</a:t>
            </a:r>
            <a:endParaRPr lang="en-US" sz="2400" dirty="0">
              <a:ln w="3175" cmpd="sng">
                <a:solidFill>
                  <a:schemeClr val="tx1"/>
                </a:solidFill>
                <a:prstDash val="solid"/>
              </a:ln>
              <a:solidFill>
                <a:schemeClr val="accent5">
                  <a:lumMod val="75000"/>
                </a:schemeClr>
              </a:solidFill>
              <a:effectLst>
                <a:glow rad="228600">
                  <a:schemeClr val="bg1">
                    <a:alpha val="40000"/>
                  </a:schemeClr>
                </a:glow>
              </a:effectLst>
              <a:latin typeface="CCScottMcCloud" pitchFamily="66" charset="0"/>
            </a:endParaRPr>
          </a:p>
        </p:txBody>
      </p:sp>
      <p:sp>
        <p:nvSpPr>
          <p:cNvPr id="15" name="TextBox 14"/>
          <p:cNvSpPr txBox="1"/>
          <p:nvPr/>
        </p:nvSpPr>
        <p:spPr>
          <a:xfrm rot="2872130">
            <a:off x="7594941" y="4527036"/>
            <a:ext cx="759280" cy="461665"/>
          </a:xfrm>
          <a:prstGeom prst="rect">
            <a:avLst/>
          </a:prstGeom>
          <a:noFill/>
        </p:spPr>
        <p:txBody>
          <a:bodyPr wrap="square" rtlCol="0">
            <a:spAutoFit/>
          </a:bodyPr>
          <a:lstStyle/>
          <a:p>
            <a:r>
              <a:rPr lang="en-US" sz="2400" dirty="0" smtClean="0">
                <a:ln w="3175" cmpd="sng">
                  <a:solidFill>
                    <a:schemeClr val="tx1"/>
                  </a:solidFill>
                  <a:prstDash val="solid"/>
                </a:ln>
                <a:solidFill>
                  <a:schemeClr val="accent5">
                    <a:lumMod val="75000"/>
                  </a:schemeClr>
                </a:solidFill>
                <a:effectLst>
                  <a:glow rad="228600">
                    <a:schemeClr val="bg1">
                      <a:alpha val="40000"/>
                    </a:schemeClr>
                  </a:glow>
                </a:effectLst>
                <a:latin typeface="CCScottMcCloud" pitchFamily="66" charset="0"/>
              </a:rPr>
              <a:t>PRD</a:t>
            </a:r>
            <a:endParaRPr lang="en-US" sz="2400" dirty="0">
              <a:ln w="3175" cmpd="sng">
                <a:solidFill>
                  <a:schemeClr val="tx1"/>
                </a:solidFill>
                <a:prstDash val="solid"/>
              </a:ln>
              <a:solidFill>
                <a:schemeClr val="accent5">
                  <a:lumMod val="75000"/>
                </a:schemeClr>
              </a:solidFill>
              <a:effectLst>
                <a:glow rad="228600">
                  <a:schemeClr val="bg1">
                    <a:alpha val="40000"/>
                  </a:schemeClr>
                </a:glow>
              </a:effectLst>
              <a:latin typeface="CCScottMcCloud" pitchFamily="66" charset="0"/>
            </a:endParaRPr>
          </a:p>
        </p:txBody>
      </p:sp>
    </p:spTree>
    <p:extLst>
      <p:ext uri="{BB962C8B-B14F-4D97-AF65-F5344CB8AC3E}">
        <p14:creationId xmlns:p14="http://schemas.microsoft.com/office/powerpoint/2010/main" val="178150830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172768" y="1066800"/>
            <a:ext cx="6201670" cy="5791200"/>
            <a:chOff x="-76199" y="1066800"/>
            <a:chExt cx="6201670" cy="57912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1066800"/>
              <a:ext cx="6201670" cy="5791200"/>
            </a:xfrm>
            <a:prstGeom prst="rect">
              <a:avLst/>
            </a:prstGeom>
          </p:spPr>
        </p:pic>
        <p:sp>
          <p:nvSpPr>
            <p:cNvPr id="6" name="TextBox 5"/>
            <p:cNvSpPr txBox="1"/>
            <p:nvPr/>
          </p:nvSpPr>
          <p:spPr>
            <a:xfrm rot="21235372">
              <a:off x="3491856" y="2153578"/>
              <a:ext cx="1499301" cy="634720"/>
            </a:xfrm>
            <a:prstGeom prst="rect">
              <a:avLst/>
            </a:prstGeom>
            <a:noFill/>
            <a:scene3d>
              <a:camera prst="orthographicFront"/>
              <a:lightRig rig="threePt" dir="t"/>
            </a:scene3d>
            <a:sp3d/>
          </p:spPr>
          <p:txBody>
            <a:bodyPr wrap="square" rtlCol="0">
              <a:prstTxWarp prst="textCanUp">
                <a:avLst/>
              </a:prstTxWarp>
              <a:spAutoFit/>
            </a:bodyPr>
            <a:lstStyle/>
            <a:p>
              <a:r>
                <a:rPr lang="en-US" sz="2400" dirty="0" smtClean="0">
                  <a:solidFill>
                    <a:schemeClr val="tx1">
                      <a:lumMod val="85000"/>
                      <a:lumOff val="15000"/>
                    </a:schemeClr>
                  </a:solidFill>
                  <a:effectLst>
                    <a:glow rad="63500">
                      <a:schemeClr val="bg1">
                        <a:alpha val="40000"/>
                      </a:schemeClr>
                    </a:glow>
                  </a:effectLst>
                  <a:latin typeface="+mj-lt"/>
                </a:rPr>
                <a:t>Product Manager</a:t>
              </a:r>
              <a:endParaRPr lang="en-US" sz="2400" dirty="0">
                <a:solidFill>
                  <a:schemeClr val="tx1">
                    <a:lumMod val="85000"/>
                    <a:lumOff val="15000"/>
                  </a:schemeClr>
                </a:solidFill>
                <a:effectLst>
                  <a:glow rad="63500">
                    <a:schemeClr val="bg1">
                      <a:alpha val="40000"/>
                    </a:schemeClr>
                  </a:glow>
                </a:effectLst>
                <a:latin typeface="+mj-lt"/>
              </a:endParaRPr>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7568" y="228600"/>
            <a:ext cx="4384432" cy="6858000"/>
          </a:xfrm>
          <a:prstGeom prst="rect">
            <a:avLst/>
          </a:prstGeom>
        </p:spPr>
      </p:pic>
      <p:sp>
        <p:nvSpPr>
          <p:cNvPr id="2" name="Title 1"/>
          <p:cNvSpPr>
            <a:spLocks noGrp="1"/>
          </p:cNvSpPr>
          <p:nvPr>
            <p:ph type="title"/>
          </p:nvPr>
        </p:nvSpPr>
        <p:spPr/>
        <p:txBody>
          <a:bodyPr/>
          <a:lstStyle/>
          <a:p>
            <a:pPr algn="l"/>
            <a:r>
              <a:rPr lang="en-US" dirty="0" smtClean="0">
                <a:effectLst>
                  <a:outerShdw blurRad="38100" dist="38100" dir="2700000" algn="tl">
                    <a:srgbClr val="000000">
                      <a:alpha val="43137"/>
                    </a:srgbClr>
                  </a:outerShdw>
                </a:effectLst>
              </a:rPr>
              <a:t>Product Designer</a:t>
            </a:r>
            <a:endParaRPr lang="en-US" dirty="0">
              <a:effectLst>
                <a:outerShdw blurRad="38100" dist="38100" dir="2700000" algn="tl">
                  <a:srgbClr val="000000">
                    <a:alpha val="43137"/>
                  </a:srgbClr>
                </a:outerShdw>
              </a:effectLst>
            </a:endParaRPr>
          </a:p>
        </p:txBody>
      </p:sp>
      <p:sp>
        <p:nvSpPr>
          <p:cNvPr id="18" name="Title 1"/>
          <p:cNvSpPr txBox="1">
            <a:spLocks/>
          </p:cNvSpPr>
          <p:nvPr/>
        </p:nvSpPr>
        <p:spPr>
          <a:xfrm>
            <a:off x="455772" y="345446"/>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smtClean="0">
                <a:effectLst>
                  <a:outerShdw blurRad="38100" dist="38100" dir="2700000" algn="tl">
                    <a:srgbClr val="000000">
                      <a:alpha val="43137"/>
                    </a:srgbClr>
                  </a:outerShdw>
                </a:effectLst>
              </a:rPr>
              <a:t>Product Manager</a:t>
            </a:r>
            <a:endParaRPr lang="en-US" dirty="0">
              <a:effectLst>
                <a:outerShdw blurRad="38100" dist="38100" dir="2700000" algn="tl">
                  <a:srgbClr val="000000">
                    <a:alpha val="43137"/>
                  </a:srgbClr>
                </a:outerShdw>
              </a:effectLst>
            </a:endParaRPr>
          </a:p>
        </p:txBody>
      </p:sp>
      <p:grpSp>
        <p:nvGrpSpPr>
          <p:cNvPr id="15" name="Group 14"/>
          <p:cNvGrpSpPr/>
          <p:nvPr/>
        </p:nvGrpSpPr>
        <p:grpSpPr>
          <a:xfrm>
            <a:off x="429321" y="1503947"/>
            <a:ext cx="3091344" cy="3433357"/>
            <a:chOff x="429321" y="1503947"/>
            <a:chExt cx="3091344" cy="3433357"/>
          </a:xfrm>
        </p:grpSpPr>
        <p:pic>
          <p:nvPicPr>
            <p:cNvPr id="2055" name="Picture 7" descr="H:\Archive\comicStencils\PowerPointReady\thoughtBubble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723493">
              <a:off x="258314" y="1674954"/>
              <a:ext cx="3433357" cy="309134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96887" y="2426930"/>
              <a:ext cx="1896437" cy="1692771"/>
            </a:xfrm>
            <a:prstGeom prst="rect">
              <a:avLst/>
            </a:prstGeom>
            <a:noFill/>
          </p:spPr>
          <p:txBody>
            <a:bodyPr wrap="square" rtlCol="0">
              <a:spAutoFit/>
            </a:bodyPr>
            <a:lstStyle/>
            <a:p>
              <a:pPr algn="ctr"/>
              <a:r>
                <a:rPr lang="en-US" sz="2600" dirty="0" smtClean="0">
                  <a:latin typeface="CCScottMcCloud" pitchFamily="66" charset="0"/>
                </a:rPr>
                <a:t>But am I a Good Product Designer?</a:t>
              </a:r>
              <a:endParaRPr lang="en-US" sz="2600" dirty="0">
                <a:latin typeface="CCScottMcCloud" pitchFamily="66" charset="0"/>
              </a:endParaRPr>
            </a:p>
          </p:txBody>
        </p:sp>
      </p:grpSp>
    </p:spTree>
    <p:extLst>
      <p:ext uri="{BB962C8B-B14F-4D97-AF65-F5344CB8AC3E}">
        <p14:creationId xmlns:p14="http://schemas.microsoft.com/office/powerpoint/2010/main" val="395626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ppt_x"/>
                                          </p:val>
                                        </p:tav>
                                        <p:tav tm="100000">
                                          <p:val>
                                            <p:strVal val="#ppt_x"/>
                                          </p:val>
                                        </p:tav>
                                      </p:tavLst>
                                    </p:anim>
                                    <p:anim calcmode="lin" valueType="num">
                                      <p:cBhvr additive="base">
                                        <p:cTn id="8" dur="20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0" presetClass="exit" presetSubtype="0" fill="hold" grpId="0" nodeType="after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2500"/>
                            </p:stCondLst>
                            <p:childTnLst>
                              <p:par>
                                <p:cTn id="17" presetID="10" presetClass="entr" presetSubtype="0" fill="hold" nodeType="afterEffect">
                                  <p:stCondLst>
                                    <p:cond delay="175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agweb.com/assets/import/images/Overwork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1023285"/>
            <a:ext cx="4962525" cy="560611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76200" y="926592"/>
            <a:ext cx="4660392" cy="5626608"/>
          </a:xfrm>
          <a:prstGeom prst="rect">
            <a:avLst/>
          </a:prstGeom>
        </p:spPr>
        <p:txBody>
          <a:bodyPr>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lvl="1" indent="-273050">
              <a:buFont typeface="Wingdings" pitchFamily="2" charset="2"/>
              <a:buChar char=""/>
            </a:pPr>
            <a:r>
              <a:rPr lang="en-US" sz="2400" b="1" dirty="0" smtClean="0"/>
              <a:t>Product Management</a:t>
            </a:r>
          </a:p>
          <a:p>
            <a:pPr marL="863600" lvl="3" indent="-273050">
              <a:buFont typeface="Wingdings" pitchFamily="2" charset="2"/>
              <a:buChar char=""/>
            </a:pPr>
            <a:r>
              <a:rPr lang="en-US" sz="2400" dirty="0" smtClean="0"/>
              <a:t>Roadmap</a:t>
            </a:r>
          </a:p>
          <a:p>
            <a:pPr marL="863600" lvl="3" indent="-273050">
              <a:buFont typeface="Wingdings" pitchFamily="2" charset="2"/>
              <a:buChar char=""/>
            </a:pPr>
            <a:r>
              <a:rPr lang="en-US" sz="2400" dirty="0" smtClean="0"/>
              <a:t>Competitive Analysis</a:t>
            </a:r>
          </a:p>
          <a:p>
            <a:pPr marL="863600" lvl="3" indent="-273050">
              <a:buFont typeface="Wingdings" pitchFamily="2" charset="2"/>
              <a:buChar char=""/>
            </a:pPr>
            <a:r>
              <a:rPr lang="en-US" sz="2400" dirty="0" smtClean="0"/>
              <a:t>Business Cases</a:t>
            </a:r>
          </a:p>
          <a:p>
            <a:pPr marL="863600" lvl="3" indent="-273050">
              <a:buFont typeface="Wingdings" pitchFamily="2" charset="2"/>
              <a:buChar char=""/>
            </a:pPr>
            <a:r>
              <a:rPr lang="en-US" sz="2400" dirty="0" smtClean="0"/>
              <a:t>Prioritization</a:t>
            </a:r>
          </a:p>
          <a:p>
            <a:pPr marL="863600" lvl="3" indent="-273050">
              <a:buFont typeface="Wingdings" pitchFamily="2" charset="2"/>
              <a:buChar char=""/>
            </a:pPr>
            <a:r>
              <a:rPr lang="en-US" sz="2400" dirty="0" smtClean="0"/>
              <a:t>MRDs</a:t>
            </a:r>
          </a:p>
          <a:p>
            <a:pPr marL="863600" lvl="3" indent="-273050">
              <a:buFont typeface="Wingdings" pitchFamily="2" charset="2"/>
              <a:buChar char=""/>
            </a:pPr>
            <a:r>
              <a:rPr lang="en-US" sz="2400" dirty="0" smtClean="0"/>
              <a:t>PRDs</a:t>
            </a:r>
          </a:p>
          <a:p>
            <a:pPr marL="863600" lvl="3" indent="-273050">
              <a:buFont typeface="Wingdings" pitchFamily="2" charset="2"/>
              <a:buChar char=""/>
            </a:pPr>
            <a:r>
              <a:rPr lang="en-US" sz="2400" dirty="0" smtClean="0"/>
              <a:t>Go to Market</a:t>
            </a:r>
          </a:p>
          <a:p>
            <a:pPr marL="863600" lvl="3" indent="-273050">
              <a:buFont typeface="Wingdings" pitchFamily="2" charset="2"/>
              <a:buChar char=""/>
            </a:pPr>
            <a:r>
              <a:rPr lang="en-US" sz="2400" dirty="0" smtClean="0"/>
              <a:t>Partnerships</a:t>
            </a:r>
          </a:p>
          <a:p>
            <a:pPr marL="863600" lvl="3" indent="-273050">
              <a:buFont typeface="Wingdings" pitchFamily="2" charset="2"/>
              <a:buChar char=""/>
            </a:pPr>
            <a:r>
              <a:rPr lang="en-US" sz="2400" dirty="0" smtClean="0"/>
              <a:t>Internal Training</a:t>
            </a:r>
          </a:p>
          <a:p>
            <a:pPr marL="863600" lvl="3" indent="-273050">
              <a:buFont typeface="Wingdings" pitchFamily="2" charset="2"/>
              <a:buChar char=""/>
            </a:pPr>
            <a:r>
              <a:rPr lang="en-US" sz="2400" dirty="0" smtClean="0"/>
              <a:t>Backlog</a:t>
            </a:r>
          </a:p>
          <a:p>
            <a:pPr marL="863600" lvl="3" indent="-273050">
              <a:buFont typeface="Wingdings" pitchFamily="2" charset="2"/>
              <a:buChar char=""/>
            </a:pPr>
            <a:r>
              <a:rPr lang="en-US" sz="2400" dirty="0" smtClean="0"/>
              <a:t>Ultimate Responsibility</a:t>
            </a:r>
          </a:p>
          <a:p>
            <a:pPr marL="863600" lvl="3" indent="-273050">
              <a:buFont typeface="Wingdings" pitchFamily="2" charset="2"/>
              <a:buChar char=""/>
            </a:pPr>
            <a:endParaRPr lang="en-US" sz="2400" dirty="0" smtClean="0"/>
          </a:p>
        </p:txBody>
      </p:sp>
    </p:spTree>
    <p:extLst>
      <p:ext uri="{BB962C8B-B14F-4D97-AF65-F5344CB8AC3E}">
        <p14:creationId xmlns:p14="http://schemas.microsoft.com/office/powerpoint/2010/main" val="38833190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778" y="0"/>
            <a:ext cx="7058443" cy="6858000"/>
          </a:xfrm>
          <a:prstGeom prst="rect">
            <a:avLst/>
          </a:prstGeom>
        </p:spPr>
      </p:pic>
      <p:sp>
        <p:nvSpPr>
          <p:cNvPr id="3" name="TextBox 2"/>
          <p:cNvSpPr txBox="1"/>
          <p:nvPr/>
        </p:nvSpPr>
        <p:spPr>
          <a:xfrm>
            <a:off x="4572000" y="1981200"/>
            <a:ext cx="2895600" cy="2123658"/>
          </a:xfrm>
          <a:prstGeom prst="rect">
            <a:avLst/>
          </a:prstGeom>
          <a:noFill/>
        </p:spPr>
        <p:txBody>
          <a:bodyPr wrap="square" rtlCol="0">
            <a:spAutoFit/>
          </a:bodyPr>
          <a:lstStyle/>
          <a:p>
            <a:pPr algn="ctr"/>
            <a:r>
              <a:rPr lang="en-US" sz="3200" dirty="0" smtClean="0">
                <a:effectLst>
                  <a:glow rad="101600">
                    <a:schemeClr val="bg1">
                      <a:alpha val="60000"/>
                    </a:schemeClr>
                  </a:glow>
                </a:effectLst>
                <a:latin typeface="CCScottMcCloud" pitchFamily="66" charset="0"/>
              </a:rPr>
              <a:t>UX Designers should write</a:t>
            </a:r>
          </a:p>
          <a:p>
            <a:pPr algn="ctr"/>
            <a:r>
              <a:rPr lang="en-US" sz="3200" dirty="0" smtClean="0">
                <a:effectLst>
                  <a:glow rad="101600">
                    <a:schemeClr val="bg1">
                      <a:alpha val="60000"/>
                    </a:schemeClr>
                  </a:glow>
                </a:effectLst>
                <a:latin typeface="CCScottMcCloud" pitchFamily="66" charset="0"/>
              </a:rPr>
              <a:t>the PRD</a:t>
            </a:r>
            <a:r>
              <a:rPr lang="en-US" dirty="0" smtClean="0">
                <a:effectLst>
                  <a:glow rad="101600">
                    <a:schemeClr val="bg1">
                      <a:alpha val="60000"/>
                    </a:schemeClr>
                  </a:glow>
                </a:effectLst>
                <a:latin typeface="CCScottMcCloud" pitchFamily="66" charset="0"/>
              </a:rPr>
              <a:t>s</a:t>
            </a:r>
            <a:r>
              <a:rPr lang="en-US" sz="3200" dirty="0" smtClean="0">
                <a:effectLst>
                  <a:glow rad="101600">
                    <a:schemeClr val="bg1">
                      <a:alpha val="60000"/>
                    </a:schemeClr>
                  </a:glow>
                </a:effectLst>
                <a:latin typeface="CCScottMcCloud" pitchFamily="66" charset="0"/>
              </a:rPr>
              <a:t>!</a:t>
            </a:r>
            <a:endParaRPr lang="en-US" sz="3200" dirty="0">
              <a:effectLst>
                <a:glow rad="101600">
                  <a:schemeClr val="bg1">
                    <a:alpha val="60000"/>
                  </a:schemeClr>
                </a:glow>
              </a:effectLst>
              <a:latin typeface="CCScottMcCloud" pitchFamily="66" charset="0"/>
            </a:endParaRPr>
          </a:p>
        </p:txBody>
      </p:sp>
      <p:sp>
        <p:nvSpPr>
          <p:cNvPr id="5" name="TextBox 4"/>
          <p:cNvSpPr txBox="1"/>
          <p:nvPr/>
        </p:nvSpPr>
        <p:spPr>
          <a:xfrm>
            <a:off x="1571625" y="2486025"/>
            <a:ext cx="1676400" cy="1569660"/>
          </a:xfrm>
          <a:prstGeom prst="rect">
            <a:avLst/>
          </a:prstGeom>
          <a:noFill/>
        </p:spPr>
        <p:txBody>
          <a:bodyPr wrap="square" rtlCol="0">
            <a:spAutoFit/>
          </a:bodyPr>
          <a:lstStyle/>
          <a:p>
            <a:pPr algn="ctr"/>
            <a:r>
              <a:rPr lang="en-US" sz="3200" dirty="0" smtClean="0">
                <a:latin typeface="CCScottMcCloud" pitchFamily="66" charset="0"/>
              </a:rPr>
              <a:t>What should UX Do?</a:t>
            </a:r>
            <a:endParaRPr lang="en-US" sz="3200" dirty="0">
              <a:latin typeface="CCScottMcCloud" pitchFamily="66" charset="0"/>
            </a:endParaRPr>
          </a:p>
        </p:txBody>
      </p:sp>
    </p:spTree>
    <p:extLst>
      <p:ext uri="{BB962C8B-B14F-4D97-AF65-F5344CB8AC3E}">
        <p14:creationId xmlns:p14="http://schemas.microsoft.com/office/powerpoint/2010/main" val="3796678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035704"/>
            <a:ext cx="8229600" cy="3831696"/>
          </a:xfrm>
        </p:spPr>
        <p:txBody>
          <a:bodyPr>
            <a:noAutofit/>
          </a:bodyPr>
          <a:lstStyle/>
          <a:p>
            <a:pPr>
              <a:buFont typeface="Wingdings" pitchFamily="2" charset="2"/>
              <a:buChar char=""/>
            </a:pPr>
            <a:r>
              <a:rPr lang="en-US" sz="2600" b="1" dirty="0" smtClean="0"/>
              <a:t>Marketo</a:t>
            </a:r>
          </a:p>
          <a:p>
            <a:pPr lvl="1">
              <a:buFont typeface="Wingdings" pitchFamily="2" charset="2"/>
              <a:buChar char=""/>
            </a:pPr>
            <a:r>
              <a:rPr lang="en-US" sz="2600" dirty="0"/>
              <a:t>VP, User Experience</a:t>
            </a:r>
          </a:p>
          <a:p>
            <a:pPr lvl="1">
              <a:buFont typeface="Wingdings" pitchFamily="2" charset="2"/>
              <a:buChar char=""/>
            </a:pPr>
            <a:r>
              <a:rPr lang="en-US" sz="2600" dirty="0" smtClean="0"/>
              <a:t>First hired employee</a:t>
            </a:r>
          </a:p>
          <a:p>
            <a:pPr lvl="1">
              <a:buFont typeface="Wingdings" pitchFamily="2" charset="2"/>
              <a:buChar char=""/>
            </a:pPr>
            <a:r>
              <a:rPr lang="en-US" sz="2600" dirty="0" smtClean="0"/>
              <a:t>Sole Product Manager / Product Designer for 2 years</a:t>
            </a:r>
          </a:p>
          <a:p>
            <a:pPr lvl="1">
              <a:buFont typeface="Wingdings" pitchFamily="2" charset="2"/>
              <a:buChar char=""/>
            </a:pPr>
            <a:r>
              <a:rPr lang="en-US" sz="2600" dirty="0" smtClean="0"/>
              <a:t>Interim VP, Product Management &amp; UX</a:t>
            </a:r>
          </a:p>
          <a:p>
            <a:pPr>
              <a:buFont typeface="Wingdings" pitchFamily="2" charset="2"/>
              <a:buChar char=""/>
            </a:pPr>
            <a:r>
              <a:rPr lang="en-US" sz="2800" b="1" dirty="0" smtClean="0"/>
              <a:t>Intuit</a:t>
            </a:r>
          </a:p>
          <a:p>
            <a:pPr lvl="1">
              <a:buFont typeface="Wingdings" pitchFamily="2" charset="2"/>
              <a:buChar char=""/>
            </a:pPr>
            <a:r>
              <a:rPr lang="en-US" sz="2600" dirty="0" smtClean="0"/>
              <a:t>One year of bureaucracy</a:t>
            </a:r>
          </a:p>
          <a:p>
            <a:pPr>
              <a:buFont typeface="Wingdings" pitchFamily="2" charset="2"/>
              <a:buChar char=""/>
            </a:pPr>
            <a:r>
              <a:rPr lang="en-US" sz="2800" b="1" dirty="0" smtClean="0"/>
              <a:t>Koko Interactive</a:t>
            </a:r>
          </a:p>
          <a:p>
            <a:pPr lvl="1">
              <a:buFont typeface="Wingdings" pitchFamily="2" charset="2"/>
              <a:buChar char=""/>
            </a:pPr>
            <a:r>
              <a:rPr lang="en-US" sz="2600" dirty="0" smtClean="0"/>
              <a:t>1995-2002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816978" y="237146"/>
            <a:ext cx="4011128" cy="3115310"/>
          </a:xfrm>
          <a:prstGeom prst="rect">
            <a:avLst/>
          </a:prstGeom>
        </p:spPr>
      </p:pic>
      <p:sp>
        <p:nvSpPr>
          <p:cNvPr id="5" name="Rectangle 4"/>
          <p:cNvSpPr/>
          <p:nvPr/>
        </p:nvSpPr>
        <p:spPr>
          <a:xfrm>
            <a:off x="381000" y="381000"/>
            <a:ext cx="4572000" cy="738664"/>
          </a:xfrm>
          <a:prstGeom prst="rect">
            <a:avLst/>
          </a:prstGeom>
        </p:spPr>
        <p:txBody>
          <a:bodyPr>
            <a:spAutoFit/>
          </a:bodyPr>
          <a:lstStyle/>
          <a:p>
            <a:r>
              <a:rPr lang="en-US" dirty="0">
                <a:solidFill>
                  <a:srgbClr val="FFFFFF"/>
                </a:solidFill>
                <a:effectLst>
                  <a:outerShdw blurRad="38100" dist="38100" dir="2700000" algn="tl">
                    <a:srgbClr val="000000">
                      <a:alpha val="43137"/>
                    </a:srgbClr>
                  </a:outerShdw>
                </a:effectLst>
                <a:latin typeface="+mj-lt"/>
                <a:ea typeface="+mj-ea"/>
                <a:cs typeface="+mj-cs"/>
              </a:rPr>
              <a:t>@</a:t>
            </a:r>
            <a:r>
              <a:rPr lang="en-US" dirty="0" err="1" smtClean="0">
                <a:solidFill>
                  <a:srgbClr val="FFFFFF"/>
                </a:solidFill>
                <a:effectLst>
                  <a:outerShdw blurRad="38100" dist="38100" dir="2700000" algn="tl">
                    <a:srgbClr val="000000">
                      <a:alpha val="43137"/>
                    </a:srgbClr>
                  </a:outerShdw>
                </a:effectLst>
                <a:latin typeface="+mj-lt"/>
                <a:ea typeface="+mj-ea"/>
                <a:cs typeface="+mj-cs"/>
              </a:rPr>
              <a:t>glenlipka</a:t>
            </a:r>
            <a:endParaRPr lang="en-US" dirty="0" smtClean="0">
              <a:solidFill>
                <a:srgbClr val="FFFFFF"/>
              </a:solidFill>
              <a:effectLst>
                <a:outerShdw blurRad="38100" dist="38100" dir="2700000" algn="tl">
                  <a:srgbClr val="000000">
                    <a:alpha val="43137"/>
                  </a:srgbClr>
                </a:outerShdw>
              </a:effectLst>
              <a:latin typeface="+mj-lt"/>
              <a:ea typeface="+mj-ea"/>
              <a:cs typeface="+mj-cs"/>
            </a:endParaRPr>
          </a:p>
          <a:p>
            <a:endParaRPr lang="en-US" sz="600" dirty="0" smtClean="0">
              <a:solidFill>
                <a:srgbClr val="FFFFFF"/>
              </a:solidFill>
              <a:effectLst>
                <a:outerShdw blurRad="38100" dist="38100" dir="2700000" algn="tl">
                  <a:srgbClr val="000000">
                    <a:alpha val="43137"/>
                  </a:srgbClr>
                </a:outerShdw>
              </a:effectLst>
              <a:latin typeface="+mj-lt"/>
              <a:ea typeface="+mj-ea"/>
              <a:cs typeface="+mj-cs"/>
            </a:endParaRPr>
          </a:p>
          <a:p>
            <a:r>
              <a:rPr lang="en-US" dirty="0" smtClean="0">
                <a:solidFill>
                  <a:srgbClr val="FFFFFF"/>
                </a:solidFill>
                <a:effectLst>
                  <a:outerShdw blurRad="38100" dist="38100" dir="2700000" algn="tl">
                    <a:srgbClr val="000000">
                      <a:alpha val="43137"/>
                    </a:srgbClr>
                  </a:outerShdw>
                </a:effectLst>
                <a:latin typeface="+mj-lt"/>
                <a:ea typeface="+mj-ea"/>
                <a:cs typeface="+mj-cs"/>
              </a:rPr>
              <a:t>http</a:t>
            </a:r>
            <a:r>
              <a:rPr lang="en-US" dirty="0">
                <a:solidFill>
                  <a:srgbClr val="FFFFFF"/>
                </a:solidFill>
                <a:effectLst>
                  <a:outerShdw blurRad="38100" dist="38100" dir="2700000" algn="tl">
                    <a:srgbClr val="000000">
                      <a:alpha val="43137"/>
                    </a:srgbClr>
                  </a:outerShdw>
                </a:effectLst>
                <a:latin typeface="+mj-lt"/>
                <a:ea typeface="+mj-ea"/>
                <a:cs typeface="+mj-cs"/>
              </a:rPr>
              <a:t>://commadot.com</a:t>
            </a:r>
          </a:p>
        </p:txBody>
      </p:sp>
      <p:sp>
        <p:nvSpPr>
          <p:cNvPr id="2" name="Title 1"/>
          <p:cNvSpPr>
            <a:spLocks noGrp="1"/>
          </p:cNvSpPr>
          <p:nvPr>
            <p:ph type="title"/>
          </p:nvPr>
        </p:nvSpPr>
        <p:spPr>
          <a:xfrm>
            <a:off x="2895600" y="457200"/>
            <a:ext cx="3429000" cy="1252728"/>
          </a:xfrm>
        </p:spPr>
        <p:txBody>
          <a:bodyPr/>
          <a:lstStyle/>
          <a:p>
            <a:r>
              <a:rPr lang="en-US" dirty="0" smtClean="0">
                <a:effectLst>
                  <a:outerShdw blurRad="38100" dist="38100" dir="2700000" algn="tl">
                    <a:srgbClr val="000000">
                      <a:alpha val="43137"/>
                    </a:srgbClr>
                  </a:outerShdw>
                </a:effectLst>
              </a:rPr>
              <a:t>Glen Lipka</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9657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0" fill="hold"/>
                                        <p:tgtEl>
                                          <p:spTgt spid="4"/>
                                        </p:tgtEl>
                                        <p:attrNameLst>
                                          <p:attrName>ppt_x</p:attrName>
                                        </p:attrNameLst>
                                      </p:cBhvr>
                                      <p:tavLst>
                                        <p:tav tm="0">
                                          <p:val>
                                            <p:strVal val="#ppt_x"/>
                                          </p:val>
                                        </p:tav>
                                        <p:tav tm="100000">
                                          <p:val>
                                            <p:strVal val="#ppt_x"/>
                                          </p:val>
                                        </p:tav>
                                      </p:tavLst>
                                    </p:anim>
                                    <p:anim calcmode="lin" valueType="num">
                                      <p:cBhvr additive="base">
                                        <p:cTn id="8" dur="7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effectLst>
                  <a:outerShdw blurRad="38100" dist="38100" dir="2700000" algn="tl">
                    <a:srgbClr val="000000">
                      <a:alpha val="43137"/>
                    </a:srgbClr>
                  </a:outerShdw>
                </a:effectLst>
              </a:rPr>
              <a:t>UX Designers at </a:t>
            </a:r>
            <a:r>
              <a:rPr lang="en-US" dirty="0">
                <a:effectLst>
                  <a:outerShdw blurRad="38100" dist="38100" dir="2700000" algn="tl">
                    <a:srgbClr val="000000">
                      <a:alpha val="43137"/>
                    </a:srgbClr>
                  </a:outerShdw>
                </a:effectLst>
              </a:rPr>
              <a:t>M</a:t>
            </a:r>
            <a:r>
              <a:rPr lang="en-US" dirty="0" smtClean="0">
                <a:effectLst>
                  <a:outerShdw blurRad="38100" dist="38100" dir="2700000" algn="tl">
                    <a:srgbClr val="000000">
                      <a:alpha val="43137"/>
                    </a:srgbClr>
                  </a:outerShdw>
                </a:effectLst>
              </a:rPr>
              <a:t>arketo</a:t>
            </a:r>
            <a:endParaRPr lang="en-US" dirty="0">
              <a:effectLst>
                <a:outerShdw blurRad="38100" dist="38100" dir="2700000" algn="tl">
                  <a:srgbClr val="000000">
                    <a:alpha val="43137"/>
                  </a:srgbClr>
                </a:outerShdw>
              </a:effectLst>
            </a:endParaRPr>
          </a:p>
        </p:txBody>
      </p:sp>
      <p:sp>
        <p:nvSpPr>
          <p:cNvPr id="10" name="Content Placeholder 2"/>
          <p:cNvSpPr>
            <a:spLocks noGrp="1"/>
          </p:cNvSpPr>
          <p:nvPr>
            <p:ph sz="quarter" idx="4294967295"/>
          </p:nvPr>
        </p:nvSpPr>
        <p:spPr>
          <a:xfrm>
            <a:off x="368808" y="1981200"/>
            <a:ext cx="8470392" cy="4267200"/>
          </a:xfrm>
          <a:prstGeom prst="rect">
            <a:avLst/>
          </a:prstGeom>
        </p:spPr>
        <p:txBody>
          <a:bodyPr>
            <a:noAutofit/>
          </a:bodyPr>
          <a:lstStyle/>
          <a:p>
            <a:pPr lvl="1" indent="-273050">
              <a:buFont typeface="Wingdings" pitchFamily="2" charset="2"/>
              <a:buChar char=""/>
            </a:pPr>
            <a:r>
              <a:rPr lang="en-US" sz="2800" dirty="0" smtClean="0"/>
              <a:t>Sit with engineers</a:t>
            </a:r>
          </a:p>
          <a:p>
            <a:pPr lvl="1" indent="-273050">
              <a:buFont typeface="Wingdings" pitchFamily="2" charset="2"/>
              <a:buChar char=""/>
            </a:pPr>
            <a:r>
              <a:rPr lang="en-US" sz="2800" dirty="0" smtClean="0"/>
              <a:t>Are detail oriented</a:t>
            </a:r>
          </a:p>
          <a:p>
            <a:pPr lvl="1" indent="-273050">
              <a:buFont typeface="Wingdings" pitchFamily="2" charset="2"/>
              <a:buChar char=""/>
            </a:pPr>
            <a:r>
              <a:rPr lang="en-US" sz="2800" dirty="0" smtClean="0"/>
              <a:t>Are responsible for the PRDs</a:t>
            </a:r>
          </a:p>
          <a:p>
            <a:pPr lvl="1" indent="-273050">
              <a:buFont typeface="Wingdings" pitchFamily="2" charset="2"/>
              <a:buChar char=""/>
            </a:pPr>
            <a:r>
              <a:rPr lang="en-US" sz="2800" dirty="0" smtClean="0"/>
              <a:t>Iterate / Collaborate on </a:t>
            </a:r>
            <a:r>
              <a:rPr lang="en-US" sz="2800" b="1" dirty="0" smtClean="0"/>
              <a:t>ALL details </a:t>
            </a:r>
            <a:r>
              <a:rPr lang="en-US" sz="2800" dirty="0" smtClean="0"/>
              <a:t>with</a:t>
            </a:r>
          </a:p>
          <a:p>
            <a:pPr lvl="2" indent="-273050">
              <a:buFont typeface="Wingdings" pitchFamily="2" charset="2"/>
              <a:buChar char=""/>
            </a:pPr>
            <a:r>
              <a:rPr lang="en-US" sz="2800" dirty="0" smtClean="0"/>
              <a:t>Engineering</a:t>
            </a:r>
          </a:p>
          <a:p>
            <a:pPr lvl="2" indent="-273050">
              <a:buFont typeface="Wingdings" pitchFamily="2" charset="2"/>
              <a:buChar char=""/>
            </a:pPr>
            <a:r>
              <a:rPr lang="en-US" sz="2800" dirty="0" smtClean="0"/>
              <a:t>Product Management</a:t>
            </a:r>
          </a:p>
          <a:p>
            <a:pPr lvl="2" indent="-273050">
              <a:buFont typeface="Wingdings" pitchFamily="2" charset="2"/>
              <a:buChar char=""/>
            </a:pPr>
            <a:r>
              <a:rPr lang="en-US" sz="2800" dirty="0" smtClean="0"/>
              <a:t>Marketing</a:t>
            </a:r>
          </a:p>
          <a:p>
            <a:pPr lvl="2" indent="-273050">
              <a:buFont typeface="Wingdings" pitchFamily="2" charset="2"/>
              <a:buChar char=""/>
            </a:pPr>
            <a:r>
              <a:rPr lang="en-US" sz="2800" dirty="0" smtClean="0"/>
              <a:t>Customers</a:t>
            </a:r>
            <a:endParaRPr lang="en-US" sz="2800" dirty="0"/>
          </a:p>
        </p:txBody>
      </p:sp>
    </p:spTree>
    <p:extLst>
      <p:ext uri="{BB962C8B-B14F-4D97-AF65-F5344CB8AC3E}">
        <p14:creationId xmlns:p14="http://schemas.microsoft.com/office/powerpoint/2010/main" val="4039523012"/>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676400"/>
            <a:ext cx="8839200" cy="5029200"/>
          </a:xfrm>
          <a:prstGeom prst="rect">
            <a:avLst/>
          </a:prstGeom>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7200"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How does this</a:t>
            </a:r>
            <a:br>
              <a:rPr lang="en-US" sz="7200"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7200"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affect the MRD?</a:t>
            </a:r>
            <a:endParaRPr lang="en-US" sz="7200"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Title 3"/>
          <p:cNvSpPr>
            <a:spLocks noGrp="1"/>
          </p:cNvSpPr>
          <p:nvPr>
            <p:ph type="title"/>
          </p:nvPr>
        </p:nvSpPr>
        <p:spPr/>
        <p:txBody>
          <a:bodyPr/>
          <a:lstStyle/>
          <a:p>
            <a:pPr algn="l"/>
            <a:r>
              <a:rPr lang="en-US" dirty="0" smtClean="0">
                <a:effectLst>
                  <a:outerShdw blurRad="38100" dist="38100" dir="2700000" algn="tl">
                    <a:srgbClr val="000000">
                      <a:alpha val="43137"/>
                    </a:srgbClr>
                  </a:outerShdw>
                </a:effectLst>
              </a:rPr>
              <a:t>Key question: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462268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486400" y="195263"/>
            <a:ext cx="2895600" cy="1252537"/>
          </a:xfrm>
        </p:spPr>
        <p:txBody>
          <a:bodyPr>
            <a:normAutofit/>
          </a:bodyPr>
          <a:lstStyle/>
          <a:p>
            <a:pPr algn="l"/>
            <a:r>
              <a:rPr lang="en-US"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Ideal MRDs</a:t>
            </a:r>
            <a:endParaRPr lang="en-US"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
        <p:nvSpPr>
          <p:cNvPr id="10" name="Content Placeholder 2"/>
          <p:cNvSpPr>
            <a:spLocks noGrp="1"/>
          </p:cNvSpPr>
          <p:nvPr>
            <p:ph sz="quarter" idx="4294967295"/>
          </p:nvPr>
        </p:nvSpPr>
        <p:spPr>
          <a:xfrm>
            <a:off x="228600" y="1295400"/>
            <a:ext cx="4127500" cy="5638800"/>
          </a:xfrm>
          <a:prstGeom prst="rect">
            <a:avLst/>
          </a:prstGeom>
        </p:spPr>
        <p:txBody>
          <a:bodyPr>
            <a:noAutofit/>
          </a:bodyPr>
          <a:lstStyle/>
          <a:p>
            <a:pPr indent="-273050" fontAlgn="base">
              <a:buFont typeface="Wingdings" pitchFamily="2" charset="2"/>
              <a:buChar char=""/>
            </a:pPr>
            <a:r>
              <a:rPr lang="en-US" sz="1600" b="1" dirty="0"/>
              <a:t>Overview</a:t>
            </a:r>
          </a:p>
          <a:p>
            <a:pPr lvl="1" indent="-273050" fontAlgn="base">
              <a:buFont typeface="Wingdings" pitchFamily="2" charset="2"/>
              <a:buChar char=""/>
            </a:pPr>
            <a:r>
              <a:rPr lang="en-US" sz="1600" dirty="0"/>
              <a:t>Vision statement</a:t>
            </a:r>
          </a:p>
          <a:p>
            <a:pPr lvl="1" indent="-273050" fontAlgn="base">
              <a:buFont typeface="Wingdings" pitchFamily="2" charset="2"/>
              <a:buChar char=""/>
            </a:pPr>
            <a:r>
              <a:rPr lang="en-US" sz="1600" dirty="0"/>
              <a:t>Rough Timeline</a:t>
            </a:r>
          </a:p>
          <a:p>
            <a:pPr lvl="1" indent="-273050" fontAlgn="base">
              <a:buFont typeface="Wingdings" pitchFamily="2" charset="2"/>
              <a:buChar char=""/>
            </a:pPr>
            <a:r>
              <a:rPr lang="en-US" sz="1600" dirty="0"/>
              <a:t>Priority</a:t>
            </a:r>
          </a:p>
          <a:p>
            <a:pPr lvl="1" indent="-273050" fontAlgn="base">
              <a:buFont typeface="Wingdings" pitchFamily="2" charset="2"/>
              <a:buChar char=""/>
            </a:pPr>
            <a:endParaRPr lang="en-US" sz="600" dirty="0"/>
          </a:p>
          <a:p>
            <a:pPr indent="-273050" fontAlgn="base">
              <a:buFont typeface="Wingdings" pitchFamily="2" charset="2"/>
              <a:buChar char=""/>
            </a:pPr>
            <a:r>
              <a:rPr lang="en-US" sz="1600" b="1" dirty="0"/>
              <a:t>Competitive Landscape</a:t>
            </a:r>
          </a:p>
          <a:p>
            <a:pPr lvl="1" indent="-273050" fontAlgn="base">
              <a:buFont typeface="Wingdings" pitchFamily="2" charset="2"/>
              <a:buChar char=""/>
            </a:pPr>
            <a:r>
              <a:rPr lang="en-US" sz="1600" dirty="0"/>
              <a:t>Competitor Name</a:t>
            </a:r>
          </a:p>
          <a:p>
            <a:pPr lvl="1" indent="-273050" fontAlgn="base">
              <a:buFont typeface="Wingdings" pitchFamily="2" charset="2"/>
              <a:buChar char=""/>
            </a:pPr>
            <a:r>
              <a:rPr lang="en-US" sz="1600" dirty="0"/>
              <a:t>Features</a:t>
            </a:r>
          </a:p>
          <a:p>
            <a:pPr lvl="1" indent="-273050" fontAlgn="base">
              <a:buFont typeface="Wingdings" pitchFamily="2" charset="2"/>
              <a:buChar char=""/>
            </a:pPr>
            <a:r>
              <a:rPr lang="en-US" sz="1600" dirty="0"/>
              <a:t>Screenshots</a:t>
            </a:r>
          </a:p>
          <a:p>
            <a:pPr lvl="1" indent="-273050" fontAlgn="base">
              <a:buFont typeface="Wingdings" pitchFamily="2" charset="2"/>
              <a:buChar char=""/>
            </a:pPr>
            <a:r>
              <a:rPr lang="en-US" sz="1600" dirty="0"/>
              <a:t>Pricing</a:t>
            </a:r>
          </a:p>
          <a:p>
            <a:pPr lvl="1" indent="-273050" fontAlgn="base">
              <a:buFont typeface="Wingdings" pitchFamily="2" charset="2"/>
              <a:buChar char=""/>
            </a:pPr>
            <a:r>
              <a:rPr lang="en-US" sz="1600" dirty="0"/>
              <a:t>Strengths/Weaknesses</a:t>
            </a:r>
          </a:p>
          <a:p>
            <a:pPr lvl="1" indent="-273050" fontAlgn="base">
              <a:buFont typeface="Wingdings" pitchFamily="2" charset="2"/>
              <a:buChar char=""/>
            </a:pPr>
            <a:r>
              <a:rPr lang="en-US" sz="1600" dirty="0"/>
              <a:t>Reviews</a:t>
            </a:r>
          </a:p>
          <a:p>
            <a:pPr lvl="1" indent="-273050" fontAlgn="base">
              <a:buFont typeface="Wingdings" pitchFamily="2" charset="2"/>
              <a:buChar char=""/>
            </a:pPr>
            <a:r>
              <a:rPr lang="en-US" sz="1600" dirty="0"/>
              <a:t>Customer Quotes</a:t>
            </a:r>
          </a:p>
          <a:p>
            <a:pPr lvl="1" indent="-273050" fontAlgn="base">
              <a:buFont typeface="Wingdings" pitchFamily="2" charset="2"/>
              <a:buChar char=""/>
            </a:pPr>
            <a:r>
              <a:rPr lang="en-US" sz="1600" dirty="0"/>
              <a:t>Interview List (people who used competitive product) – with photos</a:t>
            </a:r>
          </a:p>
          <a:p>
            <a:pPr lvl="1" indent="-273050" fontAlgn="base">
              <a:buFont typeface="Wingdings" pitchFamily="2" charset="2"/>
              <a:buChar char=""/>
            </a:pPr>
            <a:r>
              <a:rPr lang="en-US" sz="1600" dirty="0"/>
              <a:t>History (Log new features or changes in business dynamics)</a:t>
            </a:r>
          </a:p>
          <a:p>
            <a:pPr lvl="1" indent="-273050" fontAlgn="base">
              <a:buFont typeface="Wingdings" pitchFamily="2" charset="2"/>
              <a:buChar char=""/>
            </a:pPr>
            <a:r>
              <a:rPr lang="en-US" sz="1600" dirty="0"/>
              <a:t>Other </a:t>
            </a:r>
            <a:r>
              <a:rPr lang="en-US" sz="1600" dirty="0" smtClean="0"/>
              <a:t>notables</a:t>
            </a:r>
            <a:endParaRPr lang="en-US" sz="1600" dirty="0"/>
          </a:p>
        </p:txBody>
      </p:sp>
      <p:sp>
        <p:nvSpPr>
          <p:cNvPr id="5" name="Content Placeholder 2"/>
          <p:cNvSpPr>
            <a:spLocks noGrp="1"/>
          </p:cNvSpPr>
          <p:nvPr>
            <p:ph sz="quarter" idx="4294967295"/>
          </p:nvPr>
        </p:nvSpPr>
        <p:spPr>
          <a:xfrm>
            <a:off x="4648200" y="1524000"/>
            <a:ext cx="4125912" cy="5029200"/>
          </a:xfrm>
          <a:prstGeom prst="rect">
            <a:avLst/>
          </a:prstGeom>
        </p:spPr>
        <p:txBody>
          <a:bodyPr>
            <a:noAutofit/>
          </a:bodyPr>
          <a:lstStyle/>
          <a:p>
            <a:pPr indent="-273050" fontAlgn="base">
              <a:buFont typeface="Wingdings" pitchFamily="2" charset="2"/>
              <a:buChar char=""/>
            </a:pPr>
            <a:r>
              <a:rPr lang="en-US" sz="1600" b="1" dirty="0"/>
              <a:t>Packaging</a:t>
            </a:r>
          </a:p>
          <a:p>
            <a:pPr lvl="1" indent="-273050" fontAlgn="base">
              <a:buFont typeface="Wingdings" pitchFamily="2" charset="2"/>
              <a:buChar char=""/>
            </a:pPr>
            <a:r>
              <a:rPr lang="en-US" sz="1600" dirty="0"/>
              <a:t>How this relates to existing products</a:t>
            </a:r>
          </a:p>
          <a:p>
            <a:pPr lvl="1" indent="-273050" fontAlgn="base">
              <a:buFont typeface="Wingdings" pitchFamily="2" charset="2"/>
              <a:buChar char=""/>
            </a:pPr>
            <a:r>
              <a:rPr lang="en-US" sz="1600" dirty="0"/>
              <a:t>Pricing</a:t>
            </a:r>
          </a:p>
          <a:p>
            <a:pPr lvl="1" indent="-273050" fontAlgn="base">
              <a:buFont typeface="Wingdings" pitchFamily="2" charset="2"/>
              <a:buChar char=""/>
            </a:pPr>
            <a:r>
              <a:rPr lang="en-US" sz="1600" dirty="0"/>
              <a:t>Sold separately?  Dependencies?</a:t>
            </a:r>
          </a:p>
          <a:p>
            <a:pPr lvl="1" indent="-273050" fontAlgn="base">
              <a:buFont typeface="Wingdings" pitchFamily="2" charset="2"/>
              <a:buChar char=""/>
            </a:pPr>
            <a:r>
              <a:rPr lang="en-US" sz="1600" dirty="0"/>
              <a:t>Research (analysts</a:t>
            </a:r>
            <a:r>
              <a:rPr lang="en-US" sz="1600" dirty="0" smtClean="0"/>
              <a:t>)</a:t>
            </a:r>
          </a:p>
          <a:p>
            <a:pPr lvl="1" indent="-273050" fontAlgn="base">
              <a:buFont typeface="Wingdings" pitchFamily="2" charset="2"/>
              <a:buChar char=""/>
            </a:pPr>
            <a:endParaRPr lang="en-US" sz="600" dirty="0"/>
          </a:p>
          <a:p>
            <a:pPr indent="-273050" fontAlgn="base">
              <a:buFont typeface="Wingdings" pitchFamily="2" charset="2"/>
              <a:buChar char=""/>
            </a:pPr>
            <a:r>
              <a:rPr lang="en-US" sz="1600" b="1" dirty="0"/>
              <a:t>Go to Market Strategy</a:t>
            </a:r>
          </a:p>
          <a:p>
            <a:pPr lvl="1" indent="-273050" fontAlgn="base">
              <a:buFont typeface="Wingdings" pitchFamily="2" charset="2"/>
              <a:buChar char=""/>
            </a:pPr>
            <a:r>
              <a:rPr lang="en-US" sz="1600" dirty="0"/>
              <a:t>Marketing narrative</a:t>
            </a:r>
          </a:p>
          <a:p>
            <a:pPr lvl="1" indent="-273050" fontAlgn="base">
              <a:buFont typeface="Wingdings" pitchFamily="2" charset="2"/>
              <a:buChar char=""/>
            </a:pPr>
            <a:r>
              <a:rPr lang="en-US" sz="1600" dirty="0"/>
              <a:t>Product marketing plan</a:t>
            </a:r>
          </a:p>
          <a:p>
            <a:pPr lvl="1" indent="-273050" fontAlgn="base">
              <a:buFont typeface="Wingdings" pitchFamily="2" charset="2"/>
              <a:buChar char=""/>
            </a:pPr>
            <a:r>
              <a:rPr lang="en-US" sz="1600" dirty="0"/>
              <a:t>Internal education plan</a:t>
            </a:r>
          </a:p>
          <a:p>
            <a:pPr lvl="1" indent="-273050" fontAlgn="base">
              <a:buFont typeface="Wingdings" pitchFamily="2" charset="2"/>
              <a:buChar char=""/>
            </a:pPr>
            <a:r>
              <a:rPr lang="en-US" sz="1600" dirty="0"/>
              <a:t>External education plan</a:t>
            </a:r>
          </a:p>
          <a:p>
            <a:pPr lvl="1" indent="-273050" fontAlgn="base">
              <a:buFont typeface="Wingdings" pitchFamily="2" charset="2"/>
              <a:buChar char=""/>
            </a:pPr>
            <a:r>
              <a:rPr lang="en-US" sz="1600" dirty="0"/>
              <a:t>Event/Tradeshow </a:t>
            </a:r>
            <a:r>
              <a:rPr lang="en-US" sz="1600" dirty="0" smtClean="0"/>
              <a:t>dependencies</a:t>
            </a:r>
          </a:p>
          <a:p>
            <a:pPr lvl="1" indent="-273050" fontAlgn="base">
              <a:buFont typeface="Wingdings" pitchFamily="2" charset="2"/>
              <a:buChar char=""/>
            </a:pPr>
            <a:endParaRPr lang="en-US" sz="600" dirty="0"/>
          </a:p>
          <a:p>
            <a:pPr indent="-273050" fontAlgn="base">
              <a:buFont typeface="Wingdings" pitchFamily="2" charset="2"/>
              <a:buChar char=""/>
            </a:pPr>
            <a:r>
              <a:rPr lang="en-US" sz="1600" b="1" dirty="0"/>
              <a:t>Related </a:t>
            </a:r>
            <a:r>
              <a:rPr lang="en-US" sz="1600" b="1" dirty="0" smtClean="0"/>
              <a:t>Features</a:t>
            </a:r>
          </a:p>
          <a:p>
            <a:pPr indent="-273050" fontAlgn="base">
              <a:buFont typeface="Wingdings" pitchFamily="2" charset="2"/>
              <a:buChar char=""/>
            </a:pPr>
            <a:endParaRPr lang="en-US" sz="600" b="1" dirty="0"/>
          </a:p>
          <a:p>
            <a:pPr indent="-273050" fontAlgn="base">
              <a:buFont typeface="Wingdings" pitchFamily="2" charset="2"/>
              <a:buChar char=""/>
            </a:pPr>
            <a:r>
              <a:rPr lang="en-US" sz="1600" b="1" dirty="0"/>
              <a:t>Research</a:t>
            </a:r>
          </a:p>
          <a:p>
            <a:pPr lvl="1" indent="-273050" fontAlgn="base">
              <a:buFont typeface="Wingdings" pitchFamily="2" charset="2"/>
              <a:buChar char=""/>
            </a:pPr>
            <a:r>
              <a:rPr lang="en-US" sz="1600" dirty="0"/>
              <a:t>Interview List (prospects, friendlies, analysts, </a:t>
            </a:r>
            <a:r>
              <a:rPr lang="en-US" sz="1600" dirty="0" err="1"/>
              <a:t>etc</a:t>
            </a:r>
            <a:r>
              <a:rPr lang="en-US" sz="1600" dirty="0"/>
              <a:t>) – with photos</a:t>
            </a:r>
          </a:p>
          <a:p>
            <a:pPr lvl="1" indent="-273050" fontAlgn="base">
              <a:buFont typeface="Wingdings" pitchFamily="2" charset="2"/>
              <a:buChar char=""/>
            </a:pPr>
            <a:r>
              <a:rPr lang="en-US" sz="1600" dirty="0"/>
              <a:t>Other research</a:t>
            </a:r>
          </a:p>
        </p:txBody>
      </p:sp>
    </p:spTree>
    <p:extLst>
      <p:ext uri="{BB962C8B-B14F-4D97-AF65-F5344CB8AC3E}">
        <p14:creationId xmlns:p14="http://schemas.microsoft.com/office/powerpoint/2010/main" val="392744565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676400"/>
            <a:ext cx="8839200" cy="5029200"/>
          </a:xfrm>
          <a:prstGeom prst="rect">
            <a:avLst/>
          </a:prstGeom>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7200"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do </a:t>
            </a:r>
          </a:p>
          <a:p>
            <a:pPr algn="ctr"/>
            <a:r>
              <a:rPr lang="en-US" sz="7200"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they look like?</a:t>
            </a:r>
            <a:endParaRPr lang="en-US" sz="7200"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Title 3"/>
          <p:cNvSpPr>
            <a:spLocks noGrp="1"/>
          </p:cNvSpPr>
          <p:nvPr>
            <p:ph type="title"/>
          </p:nvPr>
        </p:nvSpPr>
        <p:spPr>
          <a:xfrm>
            <a:off x="457200" y="338328"/>
            <a:ext cx="8229600" cy="1252728"/>
          </a:xfrm>
        </p:spPr>
        <p:txBody>
          <a:bodyPr/>
          <a:lstStyle/>
          <a:p>
            <a:pPr algn="l"/>
            <a:r>
              <a:rPr lang="en-US" dirty="0" smtClean="0">
                <a:effectLst>
                  <a:outerShdw blurRad="38100" dist="38100" dir="2700000" algn="tl">
                    <a:srgbClr val="000000">
                      <a:alpha val="43137"/>
                    </a:srgbClr>
                  </a:outerShdw>
                </a:effectLst>
              </a:rPr>
              <a:t>Design Driven PRDs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5781317"/>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 122"/>
          <p:cNvGrpSpPr/>
          <p:nvPr/>
        </p:nvGrpSpPr>
        <p:grpSpPr>
          <a:xfrm>
            <a:off x="6861480" y="1714500"/>
            <a:ext cx="2010620" cy="4526640"/>
            <a:chOff x="6930571" y="1371600"/>
            <a:chExt cx="2030866" cy="3621312"/>
          </a:xfrm>
        </p:grpSpPr>
        <p:sp>
          <p:nvSpPr>
            <p:cNvPr id="62" name="Round Same Side Corner Rectangle 61"/>
            <p:cNvSpPr/>
            <p:nvPr/>
          </p:nvSpPr>
          <p:spPr>
            <a:xfrm rot="5400000">
              <a:off x="6388780" y="2420256"/>
              <a:ext cx="3164113" cy="1981200"/>
            </a:xfrm>
            <a:prstGeom prst="round2SameRect">
              <a:avLst>
                <a:gd name="adj1" fmla="val 0"/>
                <a:gd name="adj2" fmla="val 0"/>
              </a:avLst>
            </a:prstGeom>
            <a:solidFill>
              <a:srgbClr val="AEB0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anchor="t"/>
            <a:lstStyle/>
            <a:p>
              <a:pPr defTabSz="750251" fontAlgn="auto">
                <a:spcBef>
                  <a:spcPts val="0"/>
                </a:spcBef>
                <a:spcAft>
                  <a:spcPts val="0"/>
                </a:spcAft>
                <a:defRPr/>
              </a:pPr>
              <a:endParaRPr lang="en-US" sz="1000" b="1" dirty="0">
                <a:solidFill>
                  <a:srgbClr val="002060"/>
                </a:solidFill>
                <a:latin typeface="+mj-lt"/>
              </a:endParaRPr>
            </a:p>
          </p:txBody>
        </p:sp>
        <p:sp>
          <p:nvSpPr>
            <p:cNvPr id="67" name="Round Same Side Corner Rectangle 66"/>
            <p:cNvSpPr/>
            <p:nvPr/>
          </p:nvSpPr>
          <p:spPr>
            <a:xfrm rot="5400000">
              <a:off x="6451032" y="2449853"/>
              <a:ext cx="3026228" cy="1907493"/>
            </a:xfrm>
            <a:prstGeom prst="round2SameRect">
              <a:avLst>
                <a:gd name="adj1" fmla="val 0"/>
                <a:gd name="adj2" fmla="val 0"/>
              </a:avLst>
            </a:prstGeom>
            <a:solidFill>
              <a:srgbClr val="F2F5FF"/>
            </a:solidFill>
            <a:ln>
              <a:noFill/>
            </a:ln>
            <a:effectLst>
              <a:innerShdw blurRad="12700" dist="127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 anchor="t"/>
            <a:lstStyle/>
            <a:p>
              <a:pPr defTabSz="750251" fontAlgn="auto">
                <a:spcBef>
                  <a:spcPts val="0"/>
                </a:spcBef>
                <a:spcAft>
                  <a:spcPts val="0"/>
                </a:spcAft>
                <a:defRPr/>
              </a:pPr>
              <a:endParaRPr lang="en-US" sz="1000" b="1" dirty="0">
                <a:solidFill>
                  <a:srgbClr val="002060"/>
                </a:solidFill>
                <a:latin typeface="+mj-lt"/>
              </a:endParaRPr>
            </a:p>
          </p:txBody>
        </p:sp>
        <p:pic>
          <p:nvPicPr>
            <p:cNvPr id="63" name="Picture 2"/>
            <p:cNvPicPr>
              <a:picLocks noChangeAspect="1" noChangeArrowheads="1"/>
            </p:cNvPicPr>
            <p:nvPr/>
          </p:nvPicPr>
          <p:blipFill>
            <a:blip r:embed="rId3"/>
            <a:srcRect/>
            <a:stretch>
              <a:fillRect/>
            </a:stretch>
          </p:blipFill>
          <p:spPr bwMode="auto">
            <a:xfrm>
              <a:off x="8739502" y="1904999"/>
              <a:ext cx="172634" cy="3015343"/>
            </a:xfrm>
            <a:prstGeom prst="rect">
              <a:avLst/>
            </a:prstGeom>
            <a:noFill/>
            <a:ln w="9525">
              <a:noFill/>
              <a:miter lim="800000"/>
              <a:headEnd/>
              <a:tailEnd/>
            </a:ln>
            <a:effectLst/>
          </p:spPr>
        </p:pic>
        <p:sp>
          <p:nvSpPr>
            <p:cNvPr id="84" name="Round Same Side Corner Rectangle 83"/>
            <p:cNvSpPr/>
            <p:nvPr/>
          </p:nvSpPr>
          <p:spPr>
            <a:xfrm>
              <a:off x="6930571" y="1600200"/>
              <a:ext cx="2030866" cy="233363"/>
            </a:xfrm>
            <a:prstGeom prst="round2SameRect">
              <a:avLst/>
            </a:prstGeom>
            <a:solidFill>
              <a:srgbClr val="AEB0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0251" fontAlgn="auto">
                <a:spcBef>
                  <a:spcPts val="0"/>
                </a:spcBef>
                <a:spcAft>
                  <a:spcPts val="0"/>
                </a:spcAft>
                <a:defRPr/>
              </a:pPr>
              <a:r>
                <a:rPr lang="en-US" sz="1000" b="1" dirty="0" smtClean="0">
                  <a:solidFill>
                    <a:srgbClr val="002060"/>
                  </a:solidFill>
                  <a:latin typeface="Trebuchet MS" pitchFamily="34" charset="0"/>
                </a:rPr>
                <a:t>Smart List Rules</a:t>
              </a:r>
              <a:endParaRPr lang="en-US" sz="1000" b="1" dirty="0">
                <a:solidFill>
                  <a:srgbClr val="002060"/>
                </a:solidFill>
                <a:latin typeface="+mj-lt"/>
              </a:endParaRPr>
            </a:p>
          </p:txBody>
        </p:sp>
        <p:sp>
          <p:nvSpPr>
            <p:cNvPr id="48" name="Rectangle 4"/>
            <p:cNvSpPr>
              <a:spLocks noChangeArrowheads="1"/>
            </p:cNvSpPr>
            <p:nvPr/>
          </p:nvSpPr>
          <p:spPr bwMode="auto">
            <a:xfrm>
              <a:off x="7132637" y="1371600"/>
              <a:ext cx="1752600" cy="159094"/>
            </a:xfrm>
            <a:prstGeom prst="rect">
              <a:avLst/>
            </a:prstGeom>
            <a:noFill/>
            <a:ln w="9525">
              <a:noFill/>
              <a:miter lim="800000"/>
              <a:headEnd/>
              <a:tailEnd/>
            </a:ln>
          </p:spPr>
          <p:txBody>
            <a:bodyPr wrap="square" lIns="75025" tIns="37512" rIns="75025" bIns="37512">
              <a:spAutoFit/>
            </a:bodyPr>
            <a:lstStyle/>
            <a:p>
              <a:r>
                <a:rPr lang="en-US" sz="800" i="1" dirty="0" smtClean="0">
                  <a:solidFill>
                    <a:schemeClr val="bg1"/>
                  </a:solidFill>
                  <a:latin typeface="Tahoma" pitchFamily="34" charset="0"/>
                  <a:cs typeface="Tahoma" pitchFamily="34" charset="0"/>
                </a:rPr>
                <a:t>Drag Items to Create Smart List</a:t>
              </a:r>
              <a:endParaRPr lang="en-US" sz="800" i="1" dirty="0">
                <a:solidFill>
                  <a:schemeClr val="bg1"/>
                </a:solidFill>
                <a:latin typeface="Tahoma" pitchFamily="34" charset="0"/>
                <a:cs typeface="Tahoma" pitchFamily="34" charset="0"/>
              </a:endParaRPr>
            </a:p>
          </p:txBody>
        </p:sp>
        <p:sp>
          <p:nvSpPr>
            <p:cNvPr id="59" name="Rectangle 11"/>
            <p:cNvSpPr>
              <a:spLocks noChangeArrowheads="1"/>
            </p:cNvSpPr>
            <p:nvPr/>
          </p:nvSpPr>
          <p:spPr bwMode="auto">
            <a:xfrm>
              <a:off x="7564436" y="3555999"/>
              <a:ext cx="1244601" cy="128035"/>
            </a:xfrm>
            <a:prstGeom prst="rect">
              <a:avLst/>
            </a:prstGeom>
            <a:noFill/>
            <a:ln w="9525">
              <a:noFill/>
              <a:miter lim="800000"/>
              <a:headEnd/>
              <a:tailEnd/>
            </a:ln>
          </p:spPr>
          <p:txBody>
            <a:bodyPr wrap="square" tIns="18288" bIns="18288">
              <a:spAutoFit/>
            </a:bodyPr>
            <a:lstStyle/>
            <a:p>
              <a:pPr indent="114300">
                <a:spcAft>
                  <a:spcPts val="200"/>
                </a:spcAft>
                <a:buFont typeface="Arial" charset="0"/>
                <a:buChar char="•"/>
              </a:pPr>
              <a:r>
                <a:rPr lang="en-US" sz="800" dirty="0" smtClean="0">
                  <a:latin typeface="Tahoma" pitchFamily="34" charset="0"/>
                  <a:cs typeface="Tahoma" pitchFamily="34" charset="0"/>
                </a:rPr>
                <a:t>Filled Out Form</a:t>
              </a:r>
              <a:endParaRPr lang="en-US" sz="800" dirty="0">
                <a:latin typeface="Tahoma" pitchFamily="34" charset="0"/>
                <a:cs typeface="Tahoma" pitchFamily="34" charset="0"/>
              </a:endParaRPr>
            </a:p>
          </p:txBody>
        </p:sp>
        <p:sp>
          <p:nvSpPr>
            <p:cNvPr id="64" name="Rectangle 11"/>
            <p:cNvSpPr>
              <a:spLocks noChangeArrowheads="1"/>
            </p:cNvSpPr>
            <p:nvPr/>
          </p:nvSpPr>
          <p:spPr bwMode="auto">
            <a:xfrm>
              <a:off x="7355947" y="2108200"/>
              <a:ext cx="1244601" cy="128035"/>
            </a:xfrm>
            <a:prstGeom prst="rect">
              <a:avLst/>
            </a:prstGeom>
            <a:noFill/>
            <a:ln w="9525">
              <a:noFill/>
              <a:miter lim="800000"/>
              <a:headEnd/>
              <a:tailEnd/>
            </a:ln>
          </p:spPr>
          <p:txBody>
            <a:bodyPr wrap="square" tIns="18288" bIns="18288">
              <a:spAutoFit/>
            </a:bodyPr>
            <a:lstStyle/>
            <a:p>
              <a:pPr indent="114300">
                <a:spcAft>
                  <a:spcPts val="200"/>
                </a:spcAft>
                <a:buFont typeface="Arial" charset="0"/>
                <a:buChar char="•"/>
              </a:pPr>
              <a:r>
                <a:rPr lang="en-US" sz="800" dirty="0" smtClean="0">
                  <a:latin typeface="Tahoma" pitchFamily="34" charset="0"/>
                  <a:cs typeface="Tahoma" pitchFamily="34" charset="0"/>
                </a:rPr>
                <a:t>Fills out form</a:t>
              </a:r>
              <a:endParaRPr lang="en-US" sz="800" dirty="0">
                <a:latin typeface="Tahoma" pitchFamily="34" charset="0"/>
                <a:cs typeface="Tahoma" pitchFamily="34" charset="0"/>
              </a:endParaRPr>
            </a:p>
          </p:txBody>
        </p:sp>
        <p:sp>
          <p:nvSpPr>
            <p:cNvPr id="65" name="Rectangle 11"/>
            <p:cNvSpPr>
              <a:spLocks noChangeArrowheads="1"/>
            </p:cNvSpPr>
            <p:nvPr/>
          </p:nvSpPr>
          <p:spPr bwMode="auto">
            <a:xfrm>
              <a:off x="7355947" y="2277534"/>
              <a:ext cx="1244601" cy="128035"/>
            </a:xfrm>
            <a:prstGeom prst="rect">
              <a:avLst/>
            </a:prstGeom>
            <a:noFill/>
            <a:ln w="9525">
              <a:noFill/>
              <a:miter lim="800000"/>
              <a:headEnd/>
              <a:tailEnd/>
            </a:ln>
          </p:spPr>
          <p:txBody>
            <a:bodyPr wrap="square" tIns="18288" bIns="18288">
              <a:spAutoFit/>
            </a:bodyPr>
            <a:lstStyle/>
            <a:p>
              <a:pPr indent="114300">
                <a:spcAft>
                  <a:spcPts val="200"/>
                </a:spcAft>
                <a:buFont typeface="Arial" charset="0"/>
                <a:buChar char="•"/>
              </a:pPr>
              <a:r>
                <a:rPr lang="en-US" sz="800" dirty="0" smtClean="0">
                  <a:latin typeface="Tahoma" pitchFamily="34" charset="0"/>
                  <a:cs typeface="Tahoma" pitchFamily="34" charset="0"/>
                </a:rPr>
                <a:t>Visits Page</a:t>
              </a:r>
              <a:endParaRPr lang="en-US" sz="800" dirty="0">
                <a:latin typeface="Tahoma" pitchFamily="34" charset="0"/>
                <a:cs typeface="Tahoma" pitchFamily="34" charset="0"/>
              </a:endParaRPr>
            </a:p>
          </p:txBody>
        </p:sp>
        <p:sp>
          <p:nvSpPr>
            <p:cNvPr id="66" name="Rectangle 11"/>
            <p:cNvSpPr>
              <a:spLocks noChangeArrowheads="1"/>
            </p:cNvSpPr>
            <p:nvPr/>
          </p:nvSpPr>
          <p:spPr bwMode="auto">
            <a:xfrm>
              <a:off x="7355947" y="2616196"/>
              <a:ext cx="1244601" cy="128035"/>
            </a:xfrm>
            <a:prstGeom prst="rect">
              <a:avLst/>
            </a:prstGeom>
            <a:noFill/>
            <a:ln w="9525">
              <a:noFill/>
              <a:miter lim="800000"/>
              <a:headEnd/>
              <a:tailEnd/>
            </a:ln>
          </p:spPr>
          <p:txBody>
            <a:bodyPr wrap="square" tIns="18288" bIns="18288">
              <a:spAutoFit/>
            </a:bodyPr>
            <a:lstStyle/>
            <a:p>
              <a:pPr indent="114300">
                <a:spcAft>
                  <a:spcPts val="200"/>
                </a:spcAft>
                <a:buFont typeface="Arial" charset="0"/>
                <a:buChar char="•"/>
              </a:pPr>
              <a:r>
                <a:rPr lang="en-US" sz="800" dirty="0" smtClean="0">
                  <a:latin typeface="Tahoma" pitchFamily="34" charset="0"/>
                  <a:cs typeface="Tahoma" pitchFamily="34" charset="0"/>
                </a:rPr>
                <a:t>Clicks on Email</a:t>
              </a:r>
              <a:endParaRPr lang="en-US" sz="800" dirty="0">
                <a:latin typeface="Tahoma" pitchFamily="34" charset="0"/>
                <a:cs typeface="Tahoma" pitchFamily="34" charset="0"/>
              </a:endParaRPr>
            </a:p>
          </p:txBody>
        </p:sp>
        <p:sp>
          <p:nvSpPr>
            <p:cNvPr id="68" name="Rectangle 11"/>
            <p:cNvSpPr>
              <a:spLocks noChangeArrowheads="1"/>
            </p:cNvSpPr>
            <p:nvPr/>
          </p:nvSpPr>
          <p:spPr bwMode="auto">
            <a:xfrm>
              <a:off x="7355947" y="2793997"/>
              <a:ext cx="1244601" cy="128035"/>
            </a:xfrm>
            <a:prstGeom prst="rect">
              <a:avLst/>
            </a:prstGeom>
            <a:noFill/>
            <a:ln w="9525">
              <a:noFill/>
              <a:miter lim="800000"/>
              <a:headEnd/>
              <a:tailEnd/>
            </a:ln>
          </p:spPr>
          <p:txBody>
            <a:bodyPr wrap="square" tIns="18288" bIns="18288">
              <a:spAutoFit/>
            </a:bodyPr>
            <a:lstStyle/>
            <a:p>
              <a:pPr indent="114300">
                <a:spcAft>
                  <a:spcPts val="200"/>
                </a:spcAft>
                <a:buFont typeface="Arial" charset="0"/>
                <a:buChar char="•"/>
              </a:pPr>
              <a:r>
                <a:rPr lang="en-US" sz="800" dirty="0" smtClean="0">
                  <a:latin typeface="Tahoma" pitchFamily="34" charset="0"/>
                  <a:cs typeface="Tahoma" pitchFamily="34" charset="0"/>
                </a:rPr>
                <a:t>Registers for Event</a:t>
              </a:r>
              <a:endParaRPr lang="en-US" sz="800" dirty="0">
                <a:latin typeface="Tahoma" pitchFamily="34" charset="0"/>
                <a:cs typeface="Tahoma" pitchFamily="34" charset="0"/>
              </a:endParaRPr>
            </a:p>
          </p:txBody>
        </p:sp>
        <p:sp>
          <p:nvSpPr>
            <p:cNvPr id="69" name="Rectangle 11"/>
            <p:cNvSpPr>
              <a:spLocks noChangeArrowheads="1"/>
            </p:cNvSpPr>
            <p:nvPr/>
          </p:nvSpPr>
          <p:spPr bwMode="auto">
            <a:xfrm>
              <a:off x="7365473" y="2438398"/>
              <a:ext cx="1244601" cy="128035"/>
            </a:xfrm>
            <a:prstGeom prst="rect">
              <a:avLst/>
            </a:prstGeom>
            <a:noFill/>
            <a:ln w="9525">
              <a:noFill/>
              <a:miter lim="800000"/>
              <a:headEnd/>
              <a:tailEnd/>
            </a:ln>
          </p:spPr>
          <p:txBody>
            <a:bodyPr wrap="square" tIns="18288" bIns="18288">
              <a:spAutoFit/>
            </a:bodyPr>
            <a:lstStyle/>
            <a:p>
              <a:pPr indent="114300">
                <a:spcAft>
                  <a:spcPts val="200"/>
                </a:spcAft>
                <a:buFont typeface="Arial" charset="0"/>
                <a:buChar char="•"/>
              </a:pPr>
              <a:r>
                <a:rPr lang="en-US" sz="800" dirty="0" smtClean="0">
                  <a:latin typeface="Tahoma" pitchFamily="34" charset="0"/>
                  <a:cs typeface="Tahoma" pitchFamily="34" charset="0"/>
                </a:rPr>
                <a:t>Opens Email</a:t>
              </a:r>
              <a:endParaRPr lang="en-US" sz="800" dirty="0">
                <a:latin typeface="Tahoma" pitchFamily="34" charset="0"/>
                <a:cs typeface="Tahoma" pitchFamily="34" charset="0"/>
              </a:endParaRPr>
            </a:p>
          </p:txBody>
        </p:sp>
        <p:pic>
          <p:nvPicPr>
            <p:cNvPr id="71" name="Picture 75" descr="c:\www\mkto\web\images\nlstree\default\minusb.gif"/>
            <p:cNvPicPr>
              <a:picLocks noChangeAspect="1" noChangeArrowheads="1"/>
            </p:cNvPicPr>
            <p:nvPr/>
          </p:nvPicPr>
          <p:blipFill>
            <a:blip r:embed="rId4"/>
            <a:srcRect/>
            <a:stretch>
              <a:fillRect/>
            </a:stretch>
          </p:blipFill>
          <p:spPr bwMode="auto">
            <a:xfrm>
              <a:off x="7056437" y="3235618"/>
              <a:ext cx="173037" cy="136525"/>
            </a:xfrm>
            <a:prstGeom prst="rect">
              <a:avLst/>
            </a:prstGeom>
            <a:noFill/>
            <a:ln w="9525">
              <a:noFill/>
              <a:miter lim="800000"/>
              <a:headEnd/>
              <a:tailEnd/>
            </a:ln>
          </p:spPr>
        </p:pic>
        <p:pic>
          <p:nvPicPr>
            <p:cNvPr id="72" name="Picture 2" descr="c:\www\mkto\web\images\nlstree\default\folderopen.gif"/>
            <p:cNvPicPr>
              <a:picLocks noChangeAspect="1" noChangeArrowheads="1"/>
            </p:cNvPicPr>
            <p:nvPr/>
          </p:nvPicPr>
          <p:blipFill>
            <a:blip r:embed="rId5"/>
            <a:srcRect/>
            <a:stretch>
              <a:fillRect/>
            </a:stretch>
          </p:blipFill>
          <p:spPr bwMode="auto">
            <a:xfrm>
              <a:off x="7229474" y="3210218"/>
              <a:ext cx="171450" cy="171450"/>
            </a:xfrm>
            <a:prstGeom prst="rect">
              <a:avLst/>
            </a:prstGeom>
            <a:noFill/>
            <a:ln w="9525">
              <a:noFill/>
              <a:miter lim="800000"/>
              <a:headEnd/>
              <a:tailEnd/>
            </a:ln>
          </p:spPr>
        </p:pic>
        <p:sp>
          <p:nvSpPr>
            <p:cNvPr id="81" name="Rectangle 11"/>
            <p:cNvSpPr>
              <a:spLocks noChangeArrowheads="1"/>
            </p:cNvSpPr>
            <p:nvPr/>
          </p:nvSpPr>
          <p:spPr bwMode="auto">
            <a:xfrm>
              <a:off x="7335830" y="3220804"/>
              <a:ext cx="1168407" cy="128035"/>
            </a:xfrm>
            <a:prstGeom prst="rect">
              <a:avLst/>
            </a:prstGeom>
            <a:noFill/>
            <a:ln w="9525">
              <a:noFill/>
              <a:miter lim="800000"/>
              <a:headEnd/>
              <a:tailEnd/>
            </a:ln>
          </p:spPr>
          <p:txBody>
            <a:bodyPr wrap="square" tIns="18288" bIns="18288">
              <a:spAutoFit/>
            </a:bodyPr>
            <a:lstStyle/>
            <a:p>
              <a:pPr>
                <a:spcAft>
                  <a:spcPts val="200"/>
                </a:spcAft>
              </a:pPr>
              <a:r>
                <a:rPr lang="en-US" sz="800" dirty="0" smtClean="0">
                  <a:latin typeface="Tahoma" pitchFamily="34" charset="0"/>
                  <a:cs typeface="Tahoma" pitchFamily="34" charset="0"/>
                </a:rPr>
                <a:t>Filters</a:t>
              </a:r>
              <a:endParaRPr lang="en-US" sz="800" dirty="0">
                <a:latin typeface="Tahoma" pitchFamily="34" charset="0"/>
                <a:cs typeface="Tahoma" pitchFamily="34" charset="0"/>
              </a:endParaRPr>
            </a:p>
          </p:txBody>
        </p:sp>
        <p:pic>
          <p:nvPicPr>
            <p:cNvPr id="82" name="Picture 75" descr="c:\www\mkto\web\images\nlstree\default\minusb.gif"/>
            <p:cNvPicPr>
              <a:picLocks noChangeAspect="1" noChangeArrowheads="1"/>
            </p:cNvPicPr>
            <p:nvPr/>
          </p:nvPicPr>
          <p:blipFill>
            <a:blip r:embed="rId4"/>
            <a:srcRect/>
            <a:stretch>
              <a:fillRect/>
            </a:stretch>
          </p:blipFill>
          <p:spPr bwMode="auto">
            <a:xfrm>
              <a:off x="7294569" y="3438290"/>
              <a:ext cx="173037" cy="136525"/>
            </a:xfrm>
            <a:prstGeom prst="rect">
              <a:avLst/>
            </a:prstGeom>
            <a:noFill/>
            <a:ln w="9525">
              <a:noFill/>
              <a:miter lim="800000"/>
              <a:headEnd/>
              <a:tailEnd/>
            </a:ln>
          </p:spPr>
        </p:pic>
        <p:pic>
          <p:nvPicPr>
            <p:cNvPr id="83" name="Picture 2" descr="c:\www\mkto\web\images\nlstree\default\folderopen.gif"/>
            <p:cNvPicPr>
              <a:picLocks noChangeAspect="1" noChangeArrowheads="1"/>
            </p:cNvPicPr>
            <p:nvPr/>
          </p:nvPicPr>
          <p:blipFill>
            <a:blip r:embed="rId5"/>
            <a:srcRect/>
            <a:stretch>
              <a:fillRect/>
            </a:stretch>
          </p:blipFill>
          <p:spPr bwMode="auto">
            <a:xfrm>
              <a:off x="7467606" y="3412890"/>
              <a:ext cx="171450" cy="171450"/>
            </a:xfrm>
            <a:prstGeom prst="rect">
              <a:avLst/>
            </a:prstGeom>
            <a:noFill/>
            <a:ln w="9525">
              <a:noFill/>
              <a:miter lim="800000"/>
              <a:headEnd/>
              <a:tailEnd/>
            </a:ln>
          </p:spPr>
        </p:pic>
        <p:sp>
          <p:nvSpPr>
            <p:cNvPr id="85" name="Rectangle 11"/>
            <p:cNvSpPr>
              <a:spLocks noChangeArrowheads="1"/>
            </p:cNvSpPr>
            <p:nvPr/>
          </p:nvSpPr>
          <p:spPr bwMode="auto">
            <a:xfrm>
              <a:off x="7573962" y="3396486"/>
              <a:ext cx="1158875" cy="128035"/>
            </a:xfrm>
            <a:prstGeom prst="rect">
              <a:avLst/>
            </a:prstGeom>
            <a:noFill/>
            <a:ln w="9525">
              <a:noFill/>
              <a:miter lim="800000"/>
              <a:headEnd/>
              <a:tailEnd/>
            </a:ln>
          </p:spPr>
          <p:txBody>
            <a:bodyPr wrap="square" tIns="18288" bIns="18288">
              <a:spAutoFit/>
            </a:bodyPr>
            <a:lstStyle/>
            <a:p>
              <a:pPr>
                <a:spcAft>
                  <a:spcPts val="200"/>
                </a:spcAft>
              </a:pPr>
              <a:r>
                <a:rPr lang="en-US" sz="800" dirty="0" smtClean="0">
                  <a:latin typeface="Tahoma" pitchFamily="34" charset="0"/>
                  <a:cs typeface="Tahoma" pitchFamily="34" charset="0"/>
                </a:rPr>
                <a:t>User History</a:t>
              </a:r>
              <a:endParaRPr lang="en-US" sz="800" dirty="0">
                <a:latin typeface="Tahoma" pitchFamily="34" charset="0"/>
                <a:cs typeface="Tahoma" pitchFamily="34" charset="0"/>
              </a:endParaRPr>
            </a:p>
          </p:txBody>
        </p:sp>
        <p:pic>
          <p:nvPicPr>
            <p:cNvPr id="88" name="Picture 75" descr="c:\www\mkto\web\images\nlstree\default\minusb.gif"/>
            <p:cNvPicPr>
              <a:picLocks noChangeAspect="1" noChangeArrowheads="1"/>
            </p:cNvPicPr>
            <p:nvPr/>
          </p:nvPicPr>
          <p:blipFill>
            <a:blip r:embed="rId4"/>
            <a:srcRect/>
            <a:stretch>
              <a:fillRect/>
            </a:stretch>
          </p:blipFill>
          <p:spPr bwMode="auto">
            <a:xfrm>
              <a:off x="7285037" y="4563533"/>
              <a:ext cx="173037" cy="136525"/>
            </a:xfrm>
            <a:prstGeom prst="rect">
              <a:avLst/>
            </a:prstGeom>
            <a:noFill/>
            <a:ln w="9525">
              <a:noFill/>
              <a:miter lim="800000"/>
              <a:headEnd/>
              <a:tailEnd/>
            </a:ln>
          </p:spPr>
        </p:pic>
        <p:pic>
          <p:nvPicPr>
            <p:cNvPr id="89" name="Picture 2" descr="c:\www\mkto\web\images\nlstree\default\folderopen.gif"/>
            <p:cNvPicPr>
              <a:picLocks noChangeAspect="1" noChangeArrowheads="1"/>
            </p:cNvPicPr>
            <p:nvPr/>
          </p:nvPicPr>
          <p:blipFill>
            <a:blip r:embed="rId5"/>
            <a:srcRect/>
            <a:stretch>
              <a:fillRect/>
            </a:stretch>
          </p:blipFill>
          <p:spPr bwMode="auto">
            <a:xfrm>
              <a:off x="7458074" y="4538133"/>
              <a:ext cx="171450" cy="171450"/>
            </a:xfrm>
            <a:prstGeom prst="rect">
              <a:avLst/>
            </a:prstGeom>
            <a:noFill/>
            <a:ln w="9525">
              <a:noFill/>
              <a:miter lim="800000"/>
              <a:headEnd/>
              <a:tailEnd/>
            </a:ln>
          </p:spPr>
        </p:pic>
        <p:sp>
          <p:nvSpPr>
            <p:cNvPr id="90" name="Rectangle 11"/>
            <p:cNvSpPr>
              <a:spLocks noChangeArrowheads="1"/>
            </p:cNvSpPr>
            <p:nvPr/>
          </p:nvSpPr>
          <p:spPr bwMode="auto">
            <a:xfrm>
              <a:off x="7564430" y="4548719"/>
              <a:ext cx="1168407" cy="128035"/>
            </a:xfrm>
            <a:prstGeom prst="rect">
              <a:avLst/>
            </a:prstGeom>
            <a:noFill/>
            <a:ln w="9525">
              <a:noFill/>
              <a:miter lim="800000"/>
              <a:headEnd/>
              <a:tailEnd/>
            </a:ln>
          </p:spPr>
          <p:txBody>
            <a:bodyPr wrap="square" tIns="18288" bIns="18288">
              <a:spAutoFit/>
            </a:bodyPr>
            <a:lstStyle/>
            <a:p>
              <a:pPr>
                <a:spcAft>
                  <a:spcPts val="200"/>
                </a:spcAft>
              </a:pPr>
              <a:r>
                <a:rPr lang="en-US" sz="800" dirty="0" smtClean="0">
                  <a:latin typeface="Tahoma" pitchFamily="34" charset="0"/>
                  <a:cs typeface="Tahoma" pitchFamily="34" charset="0"/>
                </a:rPr>
                <a:t>Personal Attributes</a:t>
              </a:r>
              <a:endParaRPr lang="en-US" sz="800" dirty="0">
                <a:latin typeface="Tahoma" pitchFamily="34" charset="0"/>
                <a:cs typeface="Tahoma" pitchFamily="34" charset="0"/>
              </a:endParaRPr>
            </a:p>
          </p:txBody>
        </p:sp>
        <p:pic>
          <p:nvPicPr>
            <p:cNvPr id="91" name="Picture 75" descr="c:\www\mkto\web\images\nlstree\default\minusb.gif"/>
            <p:cNvPicPr>
              <a:picLocks noChangeAspect="1" noChangeArrowheads="1"/>
            </p:cNvPicPr>
            <p:nvPr/>
          </p:nvPicPr>
          <p:blipFill>
            <a:blip r:embed="rId4"/>
            <a:srcRect/>
            <a:stretch>
              <a:fillRect/>
            </a:stretch>
          </p:blipFill>
          <p:spPr bwMode="auto">
            <a:xfrm>
              <a:off x="7285037" y="4766732"/>
              <a:ext cx="173037" cy="136525"/>
            </a:xfrm>
            <a:prstGeom prst="rect">
              <a:avLst/>
            </a:prstGeom>
            <a:noFill/>
            <a:ln w="9525">
              <a:noFill/>
              <a:miter lim="800000"/>
              <a:headEnd/>
              <a:tailEnd/>
            </a:ln>
          </p:spPr>
        </p:pic>
        <p:pic>
          <p:nvPicPr>
            <p:cNvPr id="92" name="Picture 2" descr="c:\www\mkto\web\images\nlstree\default\folderopen.gif"/>
            <p:cNvPicPr>
              <a:picLocks noChangeAspect="1" noChangeArrowheads="1"/>
            </p:cNvPicPr>
            <p:nvPr/>
          </p:nvPicPr>
          <p:blipFill>
            <a:blip r:embed="rId5"/>
            <a:srcRect/>
            <a:stretch>
              <a:fillRect/>
            </a:stretch>
          </p:blipFill>
          <p:spPr bwMode="auto">
            <a:xfrm>
              <a:off x="7458074" y="4741332"/>
              <a:ext cx="171450" cy="171450"/>
            </a:xfrm>
            <a:prstGeom prst="rect">
              <a:avLst/>
            </a:prstGeom>
            <a:noFill/>
            <a:ln w="9525">
              <a:noFill/>
              <a:miter lim="800000"/>
              <a:headEnd/>
              <a:tailEnd/>
            </a:ln>
          </p:spPr>
        </p:pic>
        <p:sp>
          <p:nvSpPr>
            <p:cNvPr id="94" name="Rectangle 11"/>
            <p:cNvSpPr>
              <a:spLocks noChangeArrowheads="1"/>
            </p:cNvSpPr>
            <p:nvPr/>
          </p:nvSpPr>
          <p:spPr bwMode="auto">
            <a:xfrm>
              <a:off x="7564430" y="4751918"/>
              <a:ext cx="1168407" cy="128035"/>
            </a:xfrm>
            <a:prstGeom prst="rect">
              <a:avLst/>
            </a:prstGeom>
            <a:noFill/>
            <a:ln w="9525">
              <a:noFill/>
              <a:miter lim="800000"/>
              <a:headEnd/>
              <a:tailEnd/>
            </a:ln>
          </p:spPr>
          <p:txBody>
            <a:bodyPr wrap="square" tIns="18288" bIns="18288">
              <a:spAutoFit/>
            </a:bodyPr>
            <a:lstStyle/>
            <a:p>
              <a:pPr>
                <a:spcAft>
                  <a:spcPts val="200"/>
                </a:spcAft>
              </a:pPr>
              <a:r>
                <a:rPr lang="en-US" sz="800" dirty="0" smtClean="0">
                  <a:latin typeface="Tahoma" pitchFamily="34" charset="0"/>
                  <a:cs typeface="Tahoma" pitchFamily="34" charset="0"/>
                </a:rPr>
                <a:t>Company Attributes</a:t>
              </a:r>
              <a:endParaRPr lang="en-US" sz="800" dirty="0">
                <a:latin typeface="Tahoma" pitchFamily="34" charset="0"/>
                <a:cs typeface="Tahoma" pitchFamily="34" charset="0"/>
              </a:endParaRPr>
            </a:p>
          </p:txBody>
        </p:sp>
        <p:pic>
          <p:nvPicPr>
            <p:cNvPr id="95" name="Picture 75" descr="c:\www\mkto\web\images\nlstree\default\minusb.gif"/>
            <p:cNvPicPr>
              <a:picLocks noChangeAspect="1" noChangeArrowheads="1"/>
            </p:cNvPicPr>
            <p:nvPr/>
          </p:nvPicPr>
          <p:blipFill>
            <a:blip r:embed="rId4"/>
            <a:srcRect/>
            <a:stretch>
              <a:fillRect/>
            </a:stretch>
          </p:blipFill>
          <p:spPr bwMode="auto">
            <a:xfrm>
              <a:off x="7056437" y="1955799"/>
              <a:ext cx="173037" cy="136525"/>
            </a:xfrm>
            <a:prstGeom prst="rect">
              <a:avLst/>
            </a:prstGeom>
            <a:noFill/>
            <a:ln w="9525">
              <a:noFill/>
              <a:miter lim="800000"/>
              <a:headEnd/>
              <a:tailEnd/>
            </a:ln>
          </p:spPr>
        </p:pic>
        <p:pic>
          <p:nvPicPr>
            <p:cNvPr id="102" name="Picture 2" descr="c:\www\mkto\web\images\nlstree\default\folderopen.gif"/>
            <p:cNvPicPr>
              <a:picLocks noChangeAspect="1" noChangeArrowheads="1"/>
            </p:cNvPicPr>
            <p:nvPr/>
          </p:nvPicPr>
          <p:blipFill>
            <a:blip r:embed="rId5"/>
            <a:srcRect/>
            <a:stretch>
              <a:fillRect/>
            </a:stretch>
          </p:blipFill>
          <p:spPr bwMode="auto">
            <a:xfrm>
              <a:off x="7229474" y="1930399"/>
              <a:ext cx="171450" cy="171450"/>
            </a:xfrm>
            <a:prstGeom prst="rect">
              <a:avLst/>
            </a:prstGeom>
            <a:noFill/>
            <a:ln w="9525">
              <a:noFill/>
              <a:miter lim="800000"/>
              <a:headEnd/>
              <a:tailEnd/>
            </a:ln>
          </p:spPr>
        </p:pic>
        <p:sp>
          <p:nvSpPr>
            <p:cNvPr id="103" name="Rectangle 11"/>
            <p:cNvSpPr>
              <a:spLocks noChangeArrowheads="1"/>
            </p:cNvSpPr>
            <p:nvPr/>
          </p:nvSpPr>
          <p:spPr bwMode="auto">
            <a:xfrm>
              <a:off x="7335830" y="1940985"/>
              <a:ext cx="1168407" cy="128035"/>
            </a:xfrm>
            <a:prstGeom prst="rect">
              <a:avLst/>
            </a:prstGeom>
            <a:noFill/>
            <a:ln w="9525">
              <a:noFill/>
              <a:miter lim="800000"/>
              <a:headEnd/>
              <a:tailEnd/>
            </a:ln>
          </p:spPr>
          <p:txBody>
            <a:bodyPr wrap="square" tIns="18288" bIns="18288">
              <a:spAutoFit/>
            </a:bodyPr>
            <a:lstStyle/>
            <a:p>
              <a:pPr>
                <a:spcAft>
                  <a:spcPts val="200"/>
                </a:spcAft>
              </a:pPr>
              <a:r>
                <a:rPr lang="en-US" sz="800" dirty="0" smtClean="0">
                  <a:latin typeface="Tahoma" pitchFamily="34" charset="0"/>
                  <a:cs typeface="Tahoma" pitchFamily="34" charset="0"/>
                </a:rPr>
                <a:t>Triggers</a:t>
              </a:r>
              <a:endParaRPr lang="en-US" sz="800" dirty="0">
                <a:latin typeface="Tahoma" pitchFamily="34" charset="0"/>
                <a:cs typeface="Tahoma" pitchFamily="34" charset="0"/>
              </a:endParaRPr>
            </a:p>
          </p:txBody>
        </p:sp>
        <p:sp>
          <p:nvSpPr>
            <p:cNvPr id="104" name="Rectangle 11"/>
            <p:cNvSpPr>
              <a:spLocks noChangeArrowheads="1"/>
            </p:cNvSpPr>
            <p:nvPr/>
          </p:nvSpPr>
          <p:spPr bwMode="auto">
            <a:xfrm>
              <a:off x="7564436" y="3717690"/>
              <a:ext cx="1168401" cy="128035"/>
            </a:xfrm>
            <a:prstGeom prst="rect">
              <a:avLst/>
            </a:prstGeom>
            <a:noFill/>
            <a:ln w="9525">
              <a:noFill/>
              <a:miter lim="800000"/>
              <a:headEnd/>
              <a:tailEnd/>
            </a:ln>
          </p:spPr>
          <p:txBody>
            <a:bodyPr wrap="square" tIns="18288" bIns="18288">
              <a:spAutoFit/>
            </a:bodyPr>
            <a:lstStyle/>
            <a:p>
              <a:pPr indent="114300">
                <a:spcAft>
                  <a:spcPts val="200"/>
                </a:spcAft>
                <a:buFont typeface="Arial" charset="0"/>
                <a:buChar char="•"/>
              </a:pPr>
              <a:r>
                <a:rPr lang="en-US" sz="800" dirty="0" smtClean="0">
                  <a:latin typeface="Tahoma" pitchFamily="34" charset="0"/>
                  <a:cs typeface="Tahoma" pitchFamily="34" charset="0"/>
                </a:rPr>
                <a:t>Visited Page</a:t>
              </a:r>
              <a:endParaRPr lang="en-US" sz="800" dirty="0">
                <a:latin typeface="Tahoma" pitchFamily="34" charset="0"/>
                <a:cs typeface="Tahoma" pitchFamily="34" charset="0"/>
              </a:endParaRPr>
            </a:p>
          </p:txBody>
        </p:sp>
        <p:sp>
          <p:nvSpPr>
            <p:cNvPr id="105" name="Rectangle 11"/>
            <p:cNvSpPr>
              <a:spLocks noChangeArrowheads="1"/>
            </p:cNvSpPr>
            <p:nvPr/>
          </p:nvSpPr>
          <p:spPr bwMode="auto">
            <a:xfrm>
              <a:off x="7564436" y="3870090"/>
              <a:ext cx="1168401" cy="128035"/>
            </a:xfrm>
            <a:prstGeom prst="rect">
              <a:avLst/>
            </a:prstGeom>
            <a:noFill/>
            <a:ln w="9525">
              <a:noFill/>
              <a:miter lim="800000"/>
              <a:headEnd/>
              <a:tailEnd/>
            </a:ln>
          </p:spPr>
          <p:txBody>
            <a:bodyPr wrap="square" tIns="18288" bIns="18288">
              <a:spAutoFit/>
            </a:bodyPr>
            <a:lstStyle/>
            <a:p>
              <a:pPr indent="114300">
                <a:spcAft>
                  <a:spcPts val="200"/>
                </a:spcAft>
                <a:buFont typeface="Arial" charset="0"/>
                <a:buChar char="•"/>
              </a:pPr>
              <a:r>
                <a:rPr lang="en-US" sz="800" dirty="0" smtClean="0">
                  <a:latin typeface="Tahoma" pitchFamily="34" charset="0"/>
                  <a:cs typeface="Tahoma" pitchFamily="34" charset="0"/>
                </a:rPr>
                <a:t>Opened Email</a:t>
              </a:r>
              <a:endParaRPr lang="en-US" sz="800" dirty="0">
                <a:latin typeface="Tahoma" pitchFamily="34" charset="0"/>
                <a:cs typeface="Tahoma" pitchFamily="34" charset="0"/>
              </a:endParaRPr>
            </a:p>
          </p:txBody>
        </p:sp>
        <p:sp>
          <p:nvSpPr>
            <p:cNvPr id="106" name="Rectangle 11"/>
            <p:cNvSpPr>
              <a:spLocks noChangeArrowheads="1"/>
            </p:cNvSpPr>
            <p:nvPr/>
          </p:nvSpPr>
          <p:spPr bwMode="auto">
            <a:xfrm>
              <a:off x="7564436" y="4047891"/>
              <a:ext cx="1168401" cy="128035"/>
            </a:xfrm>
            <a:prstGeom prst="rect">
              <a:avLst/>
            </a:prstGeom>
            <a:noFill/>
            <a:ln w="9525">
              <a:noFill/>
              <a:miter lim="800000"/>
              <a:headEnd/>
              <a:tailEnd/>
            </a:ln>
          </p:spPr>
          <p:txBody>
            <a:bodyPr wrap="square" tIns="18288" bIns="18288">
              <a:spAutoFit/>
            </a:bodyPr>
            <a:lstStyle/>
            <a:p>
              <a:pPr indent="114300">
                <a:spcAft>
                  <a:spcPts val="200"/>
                </a:spcAft>
                <a:buFont typeface="Arial" charset="0"/>
                <a:buChar char="•"/>
              </a:pPr>
              <a:r>
                <a:rPr lang="en-US" sz="800" dirty="0" smtClean="0">
                  <a:latin typeface="Tahoma" pitchFamily="34" charset="0"/>
                  <a:cs typeface="Tahoma" pitchFamily="34" charset="0"/>
                </a:rPr>
                <a:t>Clicked on Email</a:t>
              </a:r>
              <a:endParaRPr lang="en-US" sz="800" dirty="0">
                <a:latin typeface="Tahoma" pitchFamily="34" charset="0"/>
                <a:cs typeface="Tahoma" pitchFamily="34" charset="0"/>
              </a:endParaRPr>
            </a:p>
          </p:txBody>
        </p:sp>
        <p:sp>
          <p:nvSpPr>
            <p:cNvPr id="107" name="Rectangle 11"/>
            <p:cNvSpPr>
              <a:spLocks noChangeArrowheads="1"/>
            </p:cNvSpPr>
            <p:nvPr/>
          </p:nvSpPr>
          <p:spPr bwMode="auto">
            <a:xfrm>
              <a:off x="7564436" y="4208758"/>
              <a:ext cx="1168401" cy="128035"/>
            </a:xfrm>
            <a:prstGeom prst="rect">
              <a:avLst/>
            </a:prstGeom>
            <a:noFill/>
            <a:ln w="9525">
              <a:noFill/>
              <a:miter lim="800000"/>
              <a:headEnd/>
              <a:tailEnd/>
            </a:ln>
          </p:spPr>
          <p:txBody>
            <a:bodyPr wrap="square" tIns="18288" bIns="18288">
              <a:spAutoFit/>
            </a:bodyPr>
            <a:lstStyle/>
            <a:p>
              <a:pPr indent="114300">
                <a:spcAft>
                  <a:spcPts val="200"/>
                </a:spcAft>
                <a:buFont typeface="Arial" charset="0"/>
                <a:buChar char="•"/>
              </a:pPr>
              <a:r>
                <a:rPr lang="en-US" sz="800" dirty="0" smtClean="0">
                  <a:latin typeface="Tahoma" pitchFamily="34" charset="0"/>
                  <a:cs typeface="Tahoma" pitchFamily="34" charset="0"/>
                </a:rPr>
                <a:t>Was sent email</a:t>
              </a:r>
              <a:endParaRPr lang="en-US" sz="800" dirty="0">
                <a:latin typeface="Tahoma" pitchFamily="34" charset="0"/>
                <a:cs typeface="Tahoma" pitchFamily="34" charset="0"/>
              </a:endParaRPr>
            </a:p>
          </p:txBody>
        </p:sp>
        <p:sp>
          <p:nvSpPr>
            <p:cNvPr id="108" name="Rectangle 11"/>
            <p:cNvSpPr>
              <a:spLocks noChangeArrowheads="1"/>
            </p:cNvSpPr>
            <p:nvPr/>
          </p:nvSpPr>
          <p:spPr bwMode="auto">
            <a:xfrm>
              <a:off x="7564436" y="4361158"/>
              <a:ext cx="1168401" cy="128035"/>
            </a:xfrm>
            <a:prstGeom prst="rect">
              <a:avLst/>
            </a:prstGeom>
            <a:noFill/>
            <a:ln w="9525">
              <a:noFill/>
              <a:miter lim="800000"/>
              <a:headEnd/>
              <a:tailEnd/>
            </a:ln>
          </p:spPr>
          <p:txBody>
            <a:bodyPr wrap="square" tIns="18288" bIns="18288">
              <a:spAutoFit/>
            </a:bodyPr>
            <a:lstStyle/>
            <a:p>
              <a:pPr indent="114300">
                <a:spcAft>
                  <a:spcPts val="200"/>
                </a:spcAft>
                <a:buFont typeface="Arial" charset="0"/>
                <a:buChar char="•"/>
              </a:pPr>
              <a:r>
                <a:rPr lang="en-US" sz="800" dirty="0" smtClean="0">
                  <a:latin typeface="Tahoma" pitchFamily="34" charset="0"/>
                  <a:cs typeface="Tahoma" pitchFamily="34" charset="0"/>
                </a:rPr>
                <a:t>Field Changed</a:t>
              </a:r>
              <a:endParaRPr lang="en-US" sz="800" dirty="0">
                <a:latin typeface="Tahoma" pitchFamily="34" charset="0"/>
                <a:cs typeface="Tahoma" pitchFamily="34" charset="0"/>
              </a:endParaRPr>
            </a:p>
          </p:txBody>
        </p:sp>
        <p:sp>
          <p:nvSpPr>
            <p:cNvPr id="109" name="Rectangle 11"/>
            <p:cNvSpPr>
              <a:spLocks noChangeArrowheads="1"/>
            </p:cNvSpPr>
            <p:nvPr/>
          </p:nvSpPr>
          <p:spPr bwMode="auto">
            <a:xfrm>
              <a:off x="7355947" y="2980268"/>
              <a:ext cx="1244601" cy="128035"/>
            </a:xfrm>
            <a:prstGeom prst="rect">
              <a:avLst/>
            </a:prstGeom>
            <a:noFill/>
            <a:ln w="9525">
              <a:noFill/>
              <a:miter lim="800000"/>
              <a:headEnd/>
              <a:tailEnd/>
            </a:ln>
          </p:spPr>
          <p:txBody>
            <a:bodyPr wrap="square" tIns="18288" bIns="18288">
              <a:spAutoFit/>
            </a:bodyPr>
            <a:lstStyle/>
            <a:p>
              <a:pPr indent="114300">
                <a:spcAft>
                  <a:spcPts val="200"/>
                </a:spcAft>
                <a:buFont typeface="Arial" charset="0"/>
                <a:buChar char="•"/>
              </a:pPr>
              <a:r>
                <a:rPr lang="en-US" sz="800" dirty="0" smtClean="0">
                  <a:latin typeface="Tahoma" pitchFamily="34" charset="0"/>
                  <a:cs typeface="Tahoma" pitchFamily="34" charset="0"/>
                </a:rPr>
                <a:t>Data Value Changes</a:t>
              </a:r>
              <a:endParaRPr lang="en-US" sz="800" dirty="0">
                <a:latin typeface="Tahoma" pitchFamily="34" charset="0"/>
                <a:cs typeface="Tahoma" pitchFamily="34" charset="0"/>
              </a:endParaRPr>
            </a:p>
          </p:txBody>
        </p:sp>
        <p:pic>
          <p:nvPicPr>
            <p:cNvPr id="110" name="Picture 2" descr="C:\Setup\iconExperience\16x16\plain\flash.png"/>
            <p:cNvPicPr>
              <a:picLocks noChangeAspect="1" noChangeArrowheads="1"/>
            </p:cNvPicPr>
            <p:nvPr/>
          </p:nvPicPr>
          <p:blipFill>
            <a:blip r:embed="rId6"/>
            <a:srcRect/>
            <a:stretch>
              <a:fillRect/>
            </a:stretch>
          </p:blipFill>
          <p:spPr bwMode="auto">
            <a:xfrm>
              <a:off x="7385579" y="2116664"/>
              <a:ext cx="128058" cy="128058"/>
            </a:xfrm>
            <a:prstGeom prst="rect">
              <a:avLst/>
            </a:prstGeom>
            <a:noFill/>
          </p:spPr>
        </p:pic>
        <p:pic>
          <p:nvPicPr>
            <p:cNvPr id="111" name="Picture 2" descr="C:\Setup\iconExperience\16x16\plain\flash.png"/>
            <p:cNvPicPr>
              <a:picLocks noChangeAspect="1" noChangeArrowheads="1"/>
            </p:cNvPicPr>
            <p:nvPr/>
          </p:nvPicPr>
          <p:blipFill>
            <a:blip r:embed="rId6"/>
            <a:srcRect/>
            <a:stretch>
              <a:fillRect/>
            </a:stretch>
          </p:blipFill>
          <p:spPr bwMode="auto">
            <a:xfrm>
              <a:off x="7395102" y="2284939"/>
              <a:ext cx="128058" cy="128058"/>
            </a:xfrm>
            <a:prstGeom prst="rect">
              <a:avLst/>
            </a:prstGeom>
            <a:noFill/>
          </p:spPr>
        </p:pic>
        <p:pic>
          <p:nvPicPr>
            <p:cNvPr id="112" name="Picture 2" descr="C:\Setup\iconExperience\16x16\plain\flash.png"/>
            <p:cNvPicPr>
              <a:picLocks noChangeAspect="1" noChangeArrowheads="1"/>
            </p:cNvPicPr>
            <p:nvPr/>
          </p:nvPicPr>
          <p:blipFill>
            <a:blip r:embed="rId6"/>
            <a:srcRect/>
            <a:stretch>
              <a:fillRect/>
            </a:stretch>
          </p:blipFill>
          <p:spPr bwMode="auto">
            <a:xfrm>
              <a:off x="7385579" y="2447924"/>
              <a:ext cx="128058" cy="128058"/>
            </a:xfrm>
            <a:prstGeom prst="rect">
              <a:avLst/>
            </a:prstGeom>
            <a:noFill/>
          </p:spPr>
        </p:pic>
        <p:pic>
          <p:nvPicPr>
            <p:cNvPr id="113" name="Picture 2" descr="C:\Setup\iconExperience\16x16\plain\flash.png"/>
            <p:cNvPicPr>
              <a:picLocks noChangeAspect="1" noChangeArrowheads="1"/>
            </p:cNvPicPr>
            <p:nvPr/>
          </p:nvPicPr>
          <p:blipFill>
            <a:blip r:embed="rId6"/>
            <a:srcRect/>
            <a:stretch>
              <a:fillRect/>
            </a:stretch>
          </p:blipFill>
          <p:spPr bwMode="auto">
            <a:xfrm>
              <a:off x="7395102" y="2616199"/>
              <a:ext cx="128058" cy="128058"/>
            </a:xfrm>
            <a:prstGeom prst="rect">
              <a:avLst/>
            </a:prstGeom>
            <a:noFill/>
          </p:spPr>
        </p:pic>
        <p:pic>
          <p:nvPicPr>
            <p:cNvPr id="114" name="Picture 2" descr="C:\Setup\iconExperience\16x16\plain\flash.png"/>
            <p:cNvPicPr>
              <a:picLocks noChangeAspect="1" noChangeArrowheads="1"/>
            </p:cNvPicPr>
            <p:nvPr/>
          </p:nvPicPr>
          <p:blipFill>
            <a:blip r:embed="rId6"/>
            <a:srcRect/>
            <a:stretch>
              <a:fillRect/>
            </a:stretch>
          </p:blipFill>
          <p:spPr bwMode="auto">
            <a:xfrm>
              <a:off x="7385579" y="2795056"/>
              <a:ext cx="128058" cy="128058"/>
            </a:xfrm>
            <a:prstGeom prst="rect">
              <a:avLst/>
            </a:prstGeom>
            <a:noFill/>
          </p:spPr>
        </p:pic>
        <p:pic>
          <p:nvPicPr>
            <p:cNvPr id="115" name="Picture 2" descr="C:\Setup\iconExperience\16x16\plain\flash.png"/>
            <p:cNvPicPr>
              <a:picLocks noChangeAspect="1" noChangeArrowheads="1"/>
            </p:cNvPicPr>
            <p:nvPr/>
          </p:nvPicPr>
          <p:blipFill>
            <a:blip r:embed="rId6"/>
            <a:srcRect/>
            <a:stretch>
              <a:fillRect/>
            </a:stretch>
          </p:blipFill>
          <p:spPr bwMode="auto">
            <a:xfrm>
              <a:off x="7395102" y="2988732"/>
              <a:ext cx="128058" cy="128058"/>
            </a:xfrm>
            <a:prstGeom prst="rect">
              <a:avLst/>
            </a:prstGeom>
            <a:noFill/>
          </p:spPr>
        </p:pic>
        <p:pic>
          <p:nvPicPr>
            <p:cNvPr id="116" name="Picture 2" descr="C:\Setup\iconExperience\16x16\plain\funnel.png"/>
            <p:cNvPicPr>
              <a:picLocks noChangeAspect="1" noChangeArrowheads="1"/>
            </p:cNvPicPr>
            <p:nvPr/>
          </p:nvPicPr>
          <p:blipFill>
            <a:blip r:embed="rId7"/>
            <a:srcRect/>
            <a:stretch>
              <a:fillRect/>
            </a:stretch>
          </p:blipFill>
          <p:spPr bwMode="auto">
            <a:xfrm>
              <a:off x="7606771" y="3589865"/>
              <a:ext cx="120650" cy="120650"/>
            </a:xfrm>
            <a:prstGeom prst="rect">
              <a:avLst/>
            </a:prstGeom>
            <a:noFill/>
          </p:spPr>
        </p:pic>
        <p:pic>
          <p:nvPicPr>
            <p:cNvPr id="117" name="Picture 2" descr="C:\Setup\iconExperience\16x16\plain\funnel.png"/>
            <p:cNvPicPr>
              <a:picLocks noChangeAspect="1" noChangeArrowheads="1"/>
            </p:cNvPicPr>
            <p:nvPr/>
          </p:nvPicPr>
          <p:blipFill>
            <a:blip r:embed="rId7"/>
            <a:srcRect/>
            <a:stretch>
              <a:fillRect/>
            </a:stretch>
          </p:blipFill>
          <p:spPr bwMode="auto">
            <a:xfrm>
              <a:off x="7606771" y="3750732"/>
              <a:ext cx="120650" cy="120650"/>
            </a:xfrm>
            <a:prstGeom prst="rect">
              <a:avLst/>
            </a:prstGeom>
            <a:noFill/>
          </p:spPr>
        </p:pic>
        <p:pic>
          <p:nvPicPr>
            <p:cNvPr id="118" name="Picture 2" descr="C:\Setup\iconExperience\16x16\plain\funnel.png"/>
            <p:cNvPicPr>
              <a:picLocks noChangeAspect="1" noChangeArrowheads="1"/>
            </p:cNvPicPr>
            <p:nvPr/>
          </p:nvPicPr>
          <p:blipFill>
            <a:blip r:embed="rId7"/>
            <a:srcRect/>
            <a:stretch>
              <a:fillRect/>
            </a:stretch>
          </p:blipFill>
          <p:spPr bwMode="auto">
            <a:xfrm>
              <a:off x="7606771" y="3911599"/>
              <a:ext cx="120650" cy="120650"/>
            </a:xfrm>
            <a:prstGeom prst="rect">
              <a:avLst/>
            </a:prstGeom>
            <a:noFill/>
          </p:spPr>
        </p:pic>
        <p:pic>
          <p:nvPicPr>
            <p:cNvPr id="119" name="Picture 2" descr="C:\Setup\iconExperience\16x16\plain\funnel.png"/>
            <p:cNvPicPr>
              <a:picLocks noChangeAspect="1" noChangeArrowheads="1"/>
            </p:cNvPicPr>
            <p:nvPr/>
          </p:nvPicPr>
          <p:blipFill>
            <a:blip r:embed="rId7"/>
            <a:srcRect/>
            <a:stretch>
              <a:fillRect/>
            </a:stretch>
          </p:blipFill>
          <p:spPr bwMode="auto">
            <a:xfrm>
              <a:off x="7606771" y="4063996"/>
              <a:ext cx="120650" cy="120650"/>
            </a:xfrm>
            <a:prstGeom prst="rect">
              <a:avLst/>
            </a:prstGeom>
            <a:noFill/>
          </p:spPr>
        </p:pic>
        <p:pic>
          <p:nvPicPr>
            <p:cNvPr id="120" name="Picture 2" descr="C:\Setup\iconExperience\16x16\plain\funnel.png"/>
            <p:cNvPicPr>
              <a:picLocks noChangeAspect="1" noChangeArrowheads="1"/>
            </p:cNvPicPr>
            <p:nvPr/>
          </p:nvPicPr>
          <p:blipFill>
            <a:blip r:embed="rId7"/>
            <a:srcRect/>
            <a:stretch>
              <a:fillRect/>
            </a:stretch>
          </p:blipFill>
          <p:spPr bwMode="auto">
            <a:xfrm>
              <a:off x="7606771" y="4224863"/>
              <a:ext cx="120650" cy="120650"/>
            </a:xfrm>
            <a:prstGeom prst="rect">
              <a:avLst/>
            </a:prstGeom>
            <a:noFill/>
          </p:spPr>
        </p:pic>
        <p:pic>
          <p:nvPicPr>
            <p:cNvPr id="121" name="Picture 2" descr="C:\Setup\iconExperience\16x16\plain\funnel.png"/>
            <p:cNvPicPr>
              <a:picLocks noChangeAspect="1" noChangeArrowheads="1"/>
            </p:cNvPicPr>
            <p:nvPr/>
          </p:nvPicPr>
          <p:blipFill>
            <a:blip r:embed="rId7"/>
            <a:srcRect/>
            <a:stretch>
              <a:fillRect/>
            </a:stretch>
          </p:blipFill>
          <p:spPr bwMode="auto">
            <a:xfrm>
              <a:off x="7606771" y="4385730"/>
              <a:ext cx="120650" cy="120650"/>
            </a:xfrm>
            <a:prstGeom prst="rect">
              <a:avLst/>
            </a:prstGeom>
            <a:noFill/>
          </p:spPr>
        </p:pic>
      </p:grpSp>
      <p:sp>
        <p:nvSpPr>
          <p:cNvPr id="49" name="Rectangle 139"/>
          <p:cNvSpPr>
            <a:spLocks noChangeArrowheads="1"/>
          </p:cNvSpPr>
          <p:nvPr/>
        </p:nvSpPr>
        <p:spPr bwMode="auto">
          <a:xfrm>
            <a:off x="649102" y="2190750"/>
            <a:ext cx="5824734" cy="666750"/>
          </a:xfrm>
          <a:prstGeom prst="rect">
            <a:avLst/>
          </a:prstGeom>
          <a:noFill/>
          <a:ln w="9525">
            <a:noFill/>
            <a:miter lim="800000"/>
            <a:headEnd/>
            <a:tailEnd/>
          </a:ln>
        </p:spPr>
        <p:txBody>
          <a:bodyPr wrap="none"/>
          <a:lstStyle/>
          <a:p>
            <a:pPr>
              <a:spcAft>
                <a:spcPts val="1200"/>
              </a:spcAft>
              <a:tabLst>
                <a:tab pos="1084263" algn="l"/>
              </a:tabLst>
              <a:defRPr/>
            </a:pPr>
            <a:r>
              <a:rPr lang="en-US" sz="1400" dirty="0" smtClean="0">
                <a:solidFill>
                  <a:schemeClr val="bg1">
                    <a:lumMod val="50000"/>
                  </a:schemeClr>
                </a:solidFill>
                <a:latin typeface="Trebuchet MS" pitchFamily="34" charset="0"/>
                <a:cs typeface="Tahoma" pitchFamily="34" charset="0"/>
              </a:rPr>
              <a:t>Smart List</a:t>
            </a:r>
            <a:r>
              <a:rPr lang="en-US" sz="1400" dirty="0">
                <a:solidFill>
                  <a:schemeClr val="bg1">
                    <a:lumMod val="50000"/>
                  </a:schemeClr>
                </a:solidFill>
                <a:latin typeface="Trebuchet MS" pitchFamily="34" charset="0"/>
                <a:cs typeface="Tahoma" pitchFamily="34" charset="0"/>
              </a:rPr>
              <a:t/>
            </a:r>
            <a:br>
              <a:rPr lang="en-US" sz="1400" dirty="0">
                <a:solidFill>
                  <a:schemeClr val="bg1">
                    <a:lumMod val="50000"/>
                  </a:schemeClr>
                </a:solidFill>
                <a:latin typeface="Trebuchet MS" pitchFamily="34" charset="0"/>
                <a:cs typeface="Tahoma" pitchFamily="34" charset="0"/>
              </a:rPr>
            </a:br>
            <a:r>
              <a:rPr lang="en-US" sz="1400" dirty="0" smtClean="0">
                <a:solidFill>
                  <a:schemeClr val="bg1">
                    <a:lumMod val="50000"/>
                  </a:schemeClr>
                </a:solidFill>
                <a:latin typeface="Trebuchet MS" pitchFamily="34" charset="0"/>
                <a:cs typeface="Tahoma" pitchFamily="34" charset="0"/>
              </a:rPr>
              <a:t>Define who is part of this campaign</a:t>
            </a:r>
            <a:endParaRPr lang="en-US" sz="1400" dirty="0">
              <a:solidFill>
                <a:schemeClr val="bg1">
                  <a:lumMod val="50000"/>
                </a:schemeClr>
              </a:solidFill>
              <a:latin typeface="Trebuchet MS" pitchFamily="34" charset="0"/>
              <a:cs typeface="Tahoma" pitchFamily="34" charset="0"/>
            </a:endParaRPr>
          </a:p>
        </p:txBody>
      </p:sp>
      <p:sp>
        <p:nvSpPr>
          <p:cNvPr id="50" name="Rectangle 49"/>
          <p:cNvSpPr/>
          <p:nvPr/>
        </p:nvSpPr>
        <p:spPr>
          <a:xfrm>
            <a:off x="653817" y="2994422"/>
            <a:ext cx="5955073" cy="2530078"/>
          </a:xfrm>
          <a:prstGeom prst="rect">
            <a:avLst/>
          </a:prstGeom>
          <a:ln w="28575">
            <a:solidFill>
              <a:schemeClr val="bg1">
                <a:lumMod val="65000"/>
              </a:schemeClr>
            </a:solidFill>
            <a:prstDash val="dash"/>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i="1" dirty="0">
                <a:solidFill>
                  <a:schemeClr val="bg1">
                    <a:lumMod val="50000"/>
                  </a:schemeClr>
                </a:solidFill>
              </a:rPr>
              <a:t>Drag action from the left</a:t>
            </a:r>
          </a:p>
        </p:txBody>
      </p:sp>
      <p:sp>
        <p:nvSpPr>
          <p:cNvPr id="14338" name="Rectangle 4"/>
          <p:cNvSpPr>
            <a:spLocks noChangeArrowheads="1"/>
          </p:cNvSpPr>
          <p:nvPr/>
        </p:nvSpPr>
        <p:spPr bwMode="auto">
          <a:xfrm>
            <a:off x="5826197" y="226219"/>
            <a:ext cx="3045904" cy="198867"/>
          </a:xfrm>
          <a:prstGeom prst="rect">
            <a:avLst/>
          </a:prstGeom>
          <a:noFill/>
          <a:ln w="9525">
            <a:noFill/>
            <a:miter lim="800000"/>
            <a:headEnd/>
            <a:tailEnd/>
          </a:ln>
        </p:spPr>
        <p:txBody>
          <a:bodyPr lIns="75025" tIns="37512" rIns="75025" bIns="37512">
            <a:spAutoFit/>
          </a:bodyPr>
          <a:lstStyle/>
          <a:p>
            <a:pPr algn="r"/>
            <a:r>
              <a:rPr lang="en-US" sz="800" u="sng">
                <a:solidFill>
                  <a:srgbClr val="002060"/>
                </a:solidFill>
                <a:latin typeface="Tahoma" pitchFamily="34" charset="0"/>
                <a:cs typeface="Tahoma" pitchFamily="34" charset="0"/>
              </a:rPr>
              <a:t>Admin</a:t>
            </a:r>
            <a:r>
              <a:rPr lang="en-US" sz="800">
                <a:solidFill>
                  <a:srgbClr val="002060"/>
                </a:solidFill>
                <a:latin typeface="Tahoma" pitchFamily="34" charset="0"/>
                <a:cs typeface="Tahoma" pitchFamily="34" charset="0"/>
              </a:rPr>
              <a:t>  | Logged in as: Demo User |  </a:t>
            </a:r>
            <a:r>
              <a:rPr lang="en-US" sz="800" u="sng">
                <a:solidFill>
                  <a:srgbClr val="002060"/>
                </a:solidFill>
                <a:latin typeface="Tahoma" pitchFamily="34" charset="0"/>
                <a:cs typeface="Tahoma" pitchFamily="34" charset="0"/>
              </a:rPr>
              <a:t>Logout</a:t>
            </a:r>
          </a:p>
        </p:txBody>
      </p:sp>
      <p:sp>
        <p:nvSpPr>
          <p:cNvPr id="14339" name="Rectangle 4"/>
          <p:cNvSpPr>
            <a:spLocks noChangeArrowheads="1"/>
          </p:cNvSpPr>
          <p:nvPr/>
        </p:nvSpPr>
        <p:spPr bwMode="auto">
          <a:xfrm>
            <a:off x="1818427" y="571500"/>
            <a:ext cx="1079740" cy="229645"/>
          </a:xfrm>
          <a:prstGeom prst="rect">
            <a:avLst/>
          </a:prstGeom>
          <a:noFill/>
          <a:ln w="9525">
            <a:noFill/>
            <a:miter lim="800000"/>
            <a:headEnd/>
            <a:tailEnd/>
          </a:ln>
        </p:spPr>
        <p:txBody>
          <a:bodyPr lIns="75025" tIns="37512" rIns="75025" bIns="37512">
            <a:spAutoFit/>
          </a:bodyPr>
          <a:lstStyle/>
          <a:p>
            <a:pPr algn="ctr"/>
            <a:r>
              <a:rPr lang="en-US" sz="1000" b="1">
                <a:latin typeface="Trebuchet MS" pitchFamily="34" charset="0"/>
              </a:rPr>
              <a:t>My Marketo</a:t>
            </a:r>
          </a:p>
        </p:txBody>
      </p:sp>
      <p:sp>
        <p:nvSpPr>
          <p:cNvPr id="14340" name="Rectangle 4"/>
          <p:cNvSpPr>
            <a:spLocks noChangeArrowheads="1"/>
          </p:cNvSpPr>
          <p:nvPr/>
        </p:nvSpPr>
        <p:spPr bwMode="auto">
          <a:xfrm>
            <a:off x="6126386" y="571500"/>
            <a:ext cx="1161468" cy="229645"/>
          </a:xfrm>
          <a:prstGeom prst="rect">
            <a:avLst/>
          </a:prstGeom>
          <a:noFill/>
          <a:ln w="9525">
            <a:noFill/>
            <a:miter lim="800000"/>
            <a:headEnd/>
            <a:tailEnd/>
          </a:ln>
        </p:spPr>
        <p:txBody>
          <a:bodyPr lIns="75025" tIns="37512" rIns="75025" bIns="37512">
            <a:spAutoFit/>
          </a:bodyPr>
          <a:lstStyle/>
          <a:p>
            <a:pPr algn="ctr"/>
            <a:r>
              <a:rPr lang="en-US" sz="1000" b="1">
                <a:latin typeface="Trebuchet MS" pitchFamily="34" charset="0"/>
              </a:rPr>
              <a:t>Lead Database</a:t>
            </a:r>
          </a:p>
        </p:txBody>
      </p:sp>
      <p:sp>
        <p:nvSpPr>
          <p:cNvPr id="14341" name="Rectangle 4"/>
          <p:cNvSpPr>
            <a:spLocks noChangeArrowheads="1"/>
          </p:cNvSpPr>
          <p:nvPr/>
        </p:nvSpPr>
        <p:spPr bwMode="auto">
          <a:xfrm>
            <a:off x="4905196" y="571500"/>
            <a:ext cx="1078168" cy="229645"/>
          </a:xfrm>
          <a:prstGeom prst="rect">
            <a:avLst/>
          </a:prstGeom>
          <a:noFill/>
          <a:ln w="9525">
            <a:noFill/>
            <a:miter lim="800000"/>
            <a:headEnd/>
            <a:tailEnd/>
          </a:ln>
        </p:spPr>
        <p:txBody>
          <a:bodyPr lIns="75025" tIns="37512" rIns="75025" bIns="37512">
            <a:spAutoFit/>
          </a:bodyPr>
          <a:lstStyle/>
          <a:p>
            <a:pPr algn="ctr"/>
            <a:r>
              <a:rPr lang="en-US" sz="1000" b="1">
                <a:latin typeface="Trebuchet MS" pitchFamily="34" charset="0"/>
              </a:rPr>
              <a:t>Design Studio</a:t>
            </a:r>
          </a:p>
        </p:txBody>
      </p:sp>
      <p:sp>
        <p:nvSpPr>
          <p:cNvPr id="14342" name="Rectangle 4"/>
          <p:cNvSpPr>
            <a:spLocks noChangeArrowheads="1"/>
          </p:cNvSpPr>
          <p:nvPr/>
        </p:nvSpPr>
        <p:spPr bwMode="auto">
          <a:xfrm>
            <a:off x="7492172" y="571500"/>
            <a:ext cx="1078168" cy="229645"/>
          </a:xfrm>
          <a:prstGeom prst="rect">
            <a:avLst/>
          </a:prstGeom>
          <a:noFill/>
          <a:ln w="9525">
            <a:noFill/>
            <a:miter lim="800000"/>
            <a:headEnd/>
            <a:tailEnd/>
          </a:ln>
        </p:spPr>
        <p:txBody>
          <a:bodyPr lIns="75025" tIns="37512" rIns="75025" bIns="37512">
            <a:spAutoFit/>
          </a:bodyPr>
          <a:lstStyle/>
          <a:p>
            <a:pPr algn="ctr"/>
            <a:r>
              <a:rPr lang="en-US" sz="1000" b="1">
                <a:latin typeface="Trebuchet MS" pitchFamily="34" charset="0"/>
              </a:rPr>
              <a:t>Analytics</a:t>
            </a:r>
          </a:p>
        </p:txBody>
      </p:sp>
      <p:sp>
        <p:nvSpPr>
          <p:cNvPr id="70" name="Round Same Side Corner Rectangle 69"/>
          <p:cNvSpPr/>
          <p:nvPr/>
        </p:nvSpPr>
        <p:spPr>
          <a:xfrm>
            <a:off x="3041190" y="476250"/>
            <a:ext cx="1584248" cy="381000"/>
          </a:xfrm>
          <a:prstGeom prst="round2SameRect">
            <a:avLst/>
          </a:prstGeom>
          <a:solidFill>
            <a:schemeClr val="tx1">
              <a:lumMod val="75000"/>
              <a:lumOff val="25000"/>
            </a:schemeClr>
          </a:solidFill>
          <a:ln w="3175">
            <a:solidFill>
              <a:schemeClr val="accent1">
                <a:shade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0251" fontAlgn="auto">
              <a:spcBef>
                <a:spcPts val="0"/>
              </a:spcBef>
              <a:spcAft>
                <a:spcPts val="0"/>
              </a:spcAft>
              <a:defRPr/>
            </a:pPr>
            <a:r>
              <a:rPr lang="en-US" sz="1000" b="1" dirty="0">
                <a:solidFill>
                  <a:schemeClr val="bg1"/>
                </a:solidFill>
                <a:latin typeface="Trebuchet MS" pitchFamily="34" charset="0"/>
              </a:rPr>
              <a:t>Marketing Activities</a:t>
            </a:r>
          </a:p>
        </p:txBody>
      </p:sp>
      <p:sp>
        <p:nvSpPr>
          <p:cNvPr id="14387" name="Rectangle 4"/>
          <p:cNvSpPr>
            <a:spLocks noChangeArrowheads="1"/>
          </p:cNvSpPr>
          <p:nvPr/>
        </p:nvSpPr>
        <p:spPr bwMode="auto">
          <a:xfrm>
            <a:off x="724541" y="1688705"/>
            <a:ext cx="905284" cy="198867"/>
          </a:xfrm>
          <a:prstGeom prst="rect">
            <a:avLst/>
          </a:prstGeom>
          <a:noFill/>
          <a:ln w="9525">
            <a:noFill/>
            <a:miter lim="800000"/>
            <a:headEnd/>
            <a:tailEnd/>
          </a:ln>
        </p:spPr>
        <p:txBody>
          <a:bodyPr lIns="75025" tIns="37512" rIns="75025" bIns="37512">
            <a:spAutoFit/>
          </a:bodyPr>
          <a:lstStyle/>
          <a:p>
            <a:r>
              <a:rPr lang="en-US" sz="800" u="sng" dirty="0">
                <a:solidFill>
                  <a:srgbClr val="002060"/>
                </a:solidFill>
                <a:latin typeface="Tahoma" pitchFamily="34" charset="0"/>
                <a:cs typeface="Tahoma" pitchFamily="34" charset="0"/>
              </a:rPr>
              <a:t>Campaign Menu</a:t>
            </a:r>
          </a:p>
        </p:txBody>
      </p:sp>
      <p:sp>
        <p:nvSpPr>
          <p:cNvPr id="41" name="Down Arrow 40"/>
          <p:cNvSpPr/>
          <p:nvPr/>
        </p:nvSpPr>
        <p:spPr>
          <a:xfrm>
            <a:off x="1592105" y="1756172"/>
            <a:ext cx="113161" cy="148828"/>
          </a:xfrm>
          <a:prstGeom prst="downArrow">
            <a:avLst/>
          </a:prstGeom>
        </p:spPr>
        <p:style>
          <a:lnRef idx="1">
            <a:schemeClr val="accent1"/>
          </a:lnRef>
          <a:fillRef idx="2">
            <a:schemeClr val="accent1"/>
          </a:fillRef>
          <a:effectRef idx="1">
            <a:schemeClr val="accent1"/>
          </a:effectRef>
          <a:fontRef idx="minor">
            <a:schemeClr val="dk1"/>
          </a:fontRef>
        </p:style>
        <p:txBody>
          <a:bodyPr anchor="ctr"/>
          <a:lstStyle/>
          <a:p>
            <a:pPr algn="ctr" defTabSz="750251" fontAlgn="auto">
              <a:spcBef>
                <a:spcPts val="0"/>
              </a:spcBef>
              <a:spcAft>
                <a:spcPts val="0"/>
              </a:spcAft>
              <a:defRPr/>
            </a:pPr>
            <a:endParaRPr lang="en-US"/>
          </a:p>
        </p:txBody>
      </p:sp>
      <p:sp>
        <p:nvSpPr>
          <p:cNvPr id="39" name="Rounded Rectangle 38"/>
          <p:cNvSpPr/>
          <p:nvPr/>
        </p:nvSpPr>
        <p:spPr>
          <a:xfrm>
            <a:off x="6005366" y="5715000"/>
            <a:ext cx="678963" cy="28575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000" dirty="0">
                <a:latin typeface="Tahoma" pitchFamily="34" charset="0"/>
                <a:ea typeface="Tahoma" pitchFamily="34" charset="0"/>
                <a:cs typeface="Tahoma" pitchFamily="34" charset="0"/>
              </a:rPr>
              <a:t>Done</a:t>
            </a:r>
          </a:p>
        </p:txBody>
      </p:sp>
      <p:sp>
        <p:nvSpPr>
          <p:cNvPr id="40" name="Rectangle 11"/>
          <p:cNvSpPr>
            <a:spLocks noChangeArrowheads="1"/>
          </p:cNvSpPr>
          <p:nvPr/>
        </p:nvSpPr>
        <p:spPr bwMode="auto">
          <a:xfrm>
            <a:off x="4421118" y="5672807"/>
            <a:ext cx="1584248" cy="338554"/>
          </a:xfrm>
          <a:prstGeom prst="rect">
            <a:avLst/>
          </a:prstGeom>
          <a:noFill/>
          <a:ln w="9525">
            <a:noFill/>
            <a:miter lim="800000"/>
            <a:headEnd/>
            <a:tailEnd/>
          </a:ln>
        </p:spPr>
        <p:txBody>
          <a:bodyPr wrap="square">
            <a:spAutoFit/>
          </a:bodyPr>
          <a:lstStyle/>
          <a:p>
            <a:pPr>
              <a:tabLst>
                <a:tab pos="1371600" algn="l"/>
              </a:tabLst>
              <a:defRPr/>
            </a:pPr>
            <a:r>
              <a:rPr lang="en-US" sz="800" b="1" i="1" dirty="0" smtClean="0">
                <a:solidFill>
                  <a:schemeClr val="bg1">
                    <a:lumMod val="50000"/>
                  </a:schemeClr>
                </a:solidFill>
                <a:latin typeface="Tahoma" pitchFamily="34" charset="0"/>
                <a:cs typeface="Tahoma" pitchFamily="34" charset="0"/>
              </a:rPr>
              <a:t>Auto-save ON</a:t>
            </a:r>
          </a:p>
          <a:p>
            <a:pPr>
              <a:tabLst>
                <a:tab pos="1371600" algn="l"/>
              </a:tabLst>
              <a:defRPr/>
            </a:pPr>
            <a:r>
              <a:rPr lang="en-US" sz="800" i="1" dirty="0" smtClean="0">
                <a:solidFill>
                  <a:schemeClr val="bg1">
                    <a:lumMod val="50000"/>
                  </a:schemeClr>
                </a:solidFill>
                <a:latin typeface="Tahoma" pitchFamily="34" charset="0"/>
                <a:cs typeface="Tahoma" pitchFamily="34" charset="0"/>
              </a:rPr>
              <a:t>Last Saved:  </a:t>
            </a:r>
            <a:r>
              <a:rPr lang="en-US" sz="800" i="1" dirty="0">
                <a:solidFill>
                  <a:schemeClr val="bg1">
                    <a:lumMod val="50000"/>
                  </a:schemeClr>
                </a:solidFill>
                <a:latin typeface="Tahoma" pitchFamily="34" charset="0"/>
                <a:cs typeface="Tahoma" pitchFamily="34" charset="0"/>
              </a:rPr>
              <a:t>Aug 12, 12:42pm</a:t>
            </a:r>
          </a:p>
        </p:txBody>
      </p:sp>
      <p:sp>
        <p:nvSpPr>
          <p:cNvPr id="60" name="Rectangle 59"/>
          <p:cNvSpPr/>
          <p:nvPr/>
        </p:nvSpPr>
        <p:spPr>
          <a:xfrm>
            <a:off x="5735934" y="249466"/>
            <a:ext cx="962764" cy="228204"/>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900" i="1" dirty="0" smtClean="0">
                <a:solidFill>
                  <a:schemeClr val="bg1">
                    <a:lumMod val="50000"/>
                  </a:schemeClr>
                </a:solidFill>
                <a:latin typeface="Tahoma" pitchFamily="34" charset="0"/>
                <a:ea typeface="Tahoma" pitchFamily="34" charset="0"/>
                <a:cs typeface="Tahoma" pitchFamily="34" charset="0"/>
              </a:rPr>
              <a:t>QuickJump…</a:t>
            </a:r>
            <a:endParaRPr lang="en-US" sz="900" i="1" dirty="0">
              <a:solidFill>
                <a:schemeClr val="bg1">
                  <a:lumMod val="50000"/>
                </a:schemeClr>
              </a:solidFill>
              <a:latin typeface="Tahoma" pitchFamily="34" charset="0"/>
              <a:ea typeface="Tahoma" pitchFamily="34" charset="0"/>
              <a:cs typeface="Tahoma" pitchFamily="34" charset="0"/>
            </a:endParaRPr>
          </a:p>
        </p:txBody>
      </p:sp>
      <p:sp>
        <p:nvSpPr>
          <p:cNvPr id="51" name="Rectangle 4"/>
          <p:cNvSpPr>
            <a:spLocks noChangeArrowheads="1"/>
          </p:cNvSpPr>
          <p:nvPr/>
        </p:nvSpPr>
        <p:spPr bwMode="auto">
          <a:xfrm>
            <a:off x="1856146" y="1688705"/>
            <a:ext cx="905284" cy="198867"/>
          </a:xfrm>
          <a:prstGeom prst="rect">
            <a:avLst/>
          </a:prstGeom>
          <a:noFill/>
          <a:ln w="9525">
            <a:noFill/>
            <a:miter lim="800000"/>
            <a:headEnd/>
            <a:tailEnd/>
          </a:ln>
        </p:spPr>
        <p:txBody>
          <a:bodyPr lIns="75025" tIns="37512" rIns="75025" bIns="37512">
            <a:spAutoFit/>
          </a:bodyPr>
          <a:lstStyle/>
          <a:p>
            <a:r>
              <a:rPr lang="en-US" sz="800" u="sng" dirty="0" smtClean="0">
                <a:solidFill>
                  <a:srgbClr val="002060"/>
                </a:solidFill>
                <a:latin typeface="Tahoma" pitchFamily="34" charset="0"/>
                <a:cs typeface="Tahoma" pitchFamily="34" charset="0"/>
              </a:rPr>
              <a:t>Run Flow test</a:t>
            </a:r>
            <a:endParaRPr lang="en-US" sz="800" u="sng" dirty="0">
              <a:solidFill>
                <a:srgbClr val="002060"/>
              </a:solidFill>
              <a:latin typeface="Tahoma" pitchFamily="34" charset="0"/>
              <a:cs typeface="Tahoma" pitchFamily="34" charset="0"/>
            </a:endParaRPr>
          </a:p>
        </p:txBody>
      </p:sp>
      <p:pic>
        <p:nvPicPr>
          <p:cNvPr id="61" name="Picture 2" descr="c:\www\mkto\web\images\checked.gif"/>
          <p:cNvPicPr>
            <a:picLocks noChangeAspect="1" noChangeArrowheads="1"/>
          </p:cNvPicPr>
          <p:nvPr/>
        </p:nvPicPr>
        <p:blipFill>
          <a:blip r:embed="rId8"/>
          <a:stretch>
            <a:fillRect/>
          </a:stretch>
        </p:blipFill>
        <p:spPr bwMode="auto">
          <a:xfrm>
            <a:off x="4270237" y="5799666"/>
            <a:ext cx="144023" cy="190500"/>
          </a:xfrm>
          <a:prstGeom prst="rect">
            <a:avLst/>
          </a:prstGeom>
          <a:noFill/>
        </p:spPr>
      </p:pic>
      <p:sp>
        <p:nvSpPr>
          <p:cNvPr id="52" name="Round Same Side Corner Rectangle 51"/>
          <p:cNvSpPr/>
          <p:nvPr/>
        </p:nvSpPr>
        <p:spPr>
          <a:xfrm>
            <a:off x="541329" y="1124858"/>
            <a:ext cx="1282486" cy="381000"/>
          </a:xfrm>
          <a:prstGeom prst="round2Same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defTabSz="750251" fontAlgn="auto">
              <a:spcBef>
                <a:spcPts val="0"/>
              </a:spcBef>
              <a:spcAft>
                <a:spcPts val="0"/>
              </a:spcAft>
              <a:defRPr/>
            </a:pPr>
            <a:r>
              <a:rPr lang="en-US" sz="1000" b="1" dirty="0">
                <a:solidFill>
                  <a:schemeClr val="bg1"/>
                </a:solidFill>
                <a:latin typeface="+mj-lt"/>
              </a:rPr>
              <a:t>Free Trial Scenario</a:t>
            </a:r>
          </a:p>
        </p:txBody>
      </p:sp>
      <p:sp>
        <p:nvSpPr>
          <p:cNvPr id="53" name="Round Same Side Corner Rectangle 52"/>
          <p:cNvSpPr/>
          <p:nvPr/>
        </p:nvSpPr>
        <p:spPr>
          <a:xfrm>
            <a:off x="1870517" y="1206501"/>
            <a:ext cx="678963" cy="291704"/>
          </a:xfrm>
          <a:prstGeom prst="round2Same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0251" fontAlgn="auto">
              <a:spcBef>
                <a:spcPts val="0"/>
              </a:spcBef>
              <a:spcAft>
                <a:spcPts val="0"/>
              </a:spcAft>
              <a:defRPr/>
            </a:pPr>
            <a:r>
              <a:rPr lang="en-US" sz="1000" b="1" dirty="0">
                <a:solidFill>
                  <a:schemeClr val="bg1"/>
                </a:solidFill>
                <a:latin typeface="+mj-lt"/>
              </a:rPr>
              <a:t>Budget</a:t>
            </a:r>
          </a:p>
        </p:txBody>
      </p:sp>
      <p:pic>
        <p:nvPicPr>
          <p:cNvPr id="54" name="Picture 68" descr="C:\Setup\iconExperience\16x16\plain\cubes.png"/>
          <p:cNvPicPr>
            <a:picLocks noChangeAspect="1" noChangeArrowheads="1"/>
          </p:cNvPicPr>
          <p:nvPr/>
        </p:nvPicPr>
        <p:blipFill>
          <a:blip r:embed="rId9"/>
          <a:srcRect/>
          <a:stretch>
            <a:fillRect/>
          </a:stretch>
        </p:blipFill>
        <p:spPr bwMode="auto">
          <a:xfrm>
            <a:off x="574334" y="1220108"/>
            <a:ext cx="163454" cy="206375"/>
          </a:xfrm>
          <a:prstGeom prst="rect">
            <a:avLst/>
          </a:prstGeom>
          <a:noFill/>
          <a:ln w="9525">
            <a:noFill/>
            <a:miter lim="800000"/>
            <a:headEnd/>
            <a:tailEnd/>
          </a:ln>
        </p:spPr>
      </p:pic>
      <p:sp>
        <p:nvSpPr>
          <p:cNvPr id="55" name="Round Same Side Corner Rectangle 54"/>
          <p:cNvSpPr/>
          <p:nvPr/>
        </p:nvSpPr>
        <p:spPr>
          <a:xfrm>
            <a:off x="2603367" y="1206501"/>
            <a:ext cx="768483" cy="291704"/>
          </a:xfrm>
          <a:prstGeom prst="round2Same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0251" fontAlgn="auto">
              <a:spcBef>
                <a:spcPts val="0"/>
              </a:spcBef>
              <a:spcAft>
                <a:spcPts val="0"/>
              </a:spcAft>
              <a:defRPr/>
            </a:pPr>
            <a:r>
              <a:rPr lang="en-US" sz="1000" b="1" dirty="0">
                <a:solidFill>
                  <a:schemeClr val="bg1"/>
                </a:solidFill>
                <a:latin typeface="+mj-lt"/>
              </a:rPr>
              <a:t>Schedule</a:t>
            </a:r>
          </a:p>
        </p:txBody>
      </p:sp>
      <p:sp>
        <p:nvSpPr>
          <p:cNvPr id="56" name="Round Same Side Corner Rectangle 55"/>
          <p:cNvSpPr/>
          <p:nvPr/>
        </p:nvSpPr>
        <p:spPr>
          <a:xfrm>
            <a:off x="3400425" y="1206501"/>
            <a:ext cx="523875" cy="291704"/>
          </a:xfrm>
          <a:prstGeom prst="round2Same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0251" fontAlgn="auto">
              <a:spcBef>
                <a:spcPts val="0"/>
              </a:spcBef>
              <a:spcAft>
                <a:spcPts val="0"/>
              </a:spcAft>
              <a:defRPr/>
            </a:pPr>
            <a:r>
              <a:rPr lang="en-US" sz="1000" b="1" dirty="0" smtClean="0">
                <a:solidFill>
                  <a:schemeClr val="bg1"/>
                </a:solidFill>
                <a:latin typeface="+mj-lt"/>
              </a:rPr>
              <a:t>Flow</a:t>
            </a:r>
            <a:endParaRPr lang="en-US" sz="1000" b="1" dirty="0">
              <a:solidFill>
                <a:schemeClr val="bg1"/>
              </a:solidFill>
              <a:latin typeface="+mj-lt"/>
            </a:endParaRPr>
          </a:p>
        </p:txBody>
      </p:sp>
      <p:sp>
        <p:nvSpPr>
          <p:cNvPr id="57" name="Round Same Side Corner Rectangle 56"/>
          <p:cNvSpPr/>
          <p:nvPr/>
        </p:nvSpPr>
        <p:spPr>
          <a:xfrm>
            <a:off x="3971925" y="1206501"/>
            <a:ext cx="1085049" cy="291704"/>
          </a:xfrm>
          <a:prstGeom prst="round2Same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0251" fontAlgn="auto">
              <a:spcBef>
                <a:spcPts val="0"/>
              </a:spcBef>
              <a:spcAft>
                <a:spcPts val="0"/>
              </a:spcAft>
              <a:defRPr/>
            </a:pPr>
            <a:r>
              <a:rPr lang="en-US" sz="1000" b="1" dirty="0" smtClean="0">
                <a:solidFill>
                  <a:schemeClr val="bg1"/>
                </a:solidFill>
                <a:latin typeface="+mj-lt"/>
              </a:rPr>
              <a:t>Campaign Log</a:t>
            </a:r>
            <a:endParaRPr lang="en-US" sz="1000" b="1" dirty="0">
              <a:solidFill>
                <a:schemeClr val="bg1"/>
              </a:solidFill>
              <a:latin typeface="+mj-lt"/>
            </a:endParaRPr>
          </a:p>
        </p:txBody>
      </p:sp>
      <p:sp>
        <p:nvSpPr>
          <p:cNvPr id="58" name="Round Same Side Corner Rectangle 57"/>
          <p:cNvSpPr/>
          <p:nvPr/>
        </p:nvSpPr>
        <p:spPr>
          <a:xfrm>
            <a:off x="5121635" y="1206501"/>
            <a:ext cx="812439" cy="291704"/>
          </a:xfrm>
          <a:prstGeom prst="round2SameRect">
            <a:avLst/>
          </a:prstGeom>
          <a:solidFill>
            <a:srgbClr val="AEB0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50251" fontAlgn="auto">
              <a:spcBef>
                <a:spcPts val="0"/>
              </a:spcBef>
              <a:spcAft>
                <a:spcPts val="0"/>
              </a:spcAft>
              <a:defRPr/>
            </a:pPr>
            <a:r>
              <a:rPr lang="en-US" sz="1000" b="1" dirty="0" smtClean="0">
                <a:solidFill>
                  <a:srgbClr val="002060"/>
                </a:solidFill>
                <a:latin typeface="+mj-lt"/>
              </a:rPr>
              <a:t>Smart List</a:t>
            </a:r>
            <a:endParaRPr lang="en-US" sz="1000" b="1" dirty="0">
              <a:solidFill>
                <a:srgbClr val="002060"/>
              </a:solidFill>
              <a:latin typeface="+mj-lt"/>
            </a:endParaRPr>
          </a:p>
        </p:txBody>
      </p:sp>
      <p:sp>
        <p:nvSpPr>
          <p:cNvPr id="44" name="Rectangular Callout 43"/>
          <p:cNvSpPr/>
          <p:nvPr/>
        </p:nvSpPr>
        <p:spPr>
          <a:xfrm>
            <a:off x="2384229" y="4953000"/>
            <a:ext cx="1584248" cy="762000"/>
          </a:xfrm>
          <a:prstGeom prst="wedgeRectCallout">
            <a:avLst>
              <a:gd name="adj1" fmla="val 64023"/>
              <a:gd name="adj2" fmla="val 72820"/>
            </a:avLst>
          </a:prstGeom>
          <a:effectLst>
            <a:outerShdw blurRad="76200" dir="13500000" sy="23000" kx="1200000" algn="br" rotWithShape="0">
              <a:prstClr val="black">
                <a:alpha val="20000"/>
              </a:prstClr>
            </a:outerShdw>
          </a:effectLst>
        </p:spPr>
        <p:style>
          <a:lnRef idx="1">
            <a:schemeClr val="accent3"/>
          </a:lnRef>
          <a:fillRef idx="2">
            <a:schemeClr val="accent3"/>
          </a:fillRef>
          <a:effectRef idx="1">
            <a:schemeClr val="accent3"/>
          </a:effectRef>
          <a:fontRef idx="minor">
            <a:schemeClr val="dk1"/>
          </a:fontRef>
        </p:style>
        <p:txBody>
          <a:bodyPr/>
          <a:lstStyle/>
          <a:p>
            <a:pPr fontAlgn="auto">
              <a:spcBef>
                <a:spcPts val="0"/>
              </a:spcBef>
              <a:spcAft>
                <a:spcPts val="0"/>
              </a:spcAft>
              <a:defRPr/>
            </a:pPr>
            <a:r>
              <a:rPr lang="en-US" sz="1000" b="1" dirty="0"/>
              <a:t>Important.  </a:t>
            </a:r>
            <a:r>
              <a:rPr lang="en-US" sz="1000" dirty="0"/>
              <a:t>This will help users understand the inline editing paradigm</a:t>
            </a:r>
          </a:p>
        </p:txBody>
      </p:sp>
      <p:pic>
        <p:nvPicPr>
          <p:cNvPr id="122" name="Picture 33" descr="pointer.png"/>
          <p:cNvPicPr>
            <a:picLocks noChangeAspect="1"/>
          </p:cNvPicPr>
          <p:nvPr/>
        </p:nvPicPr>
        <p:blipFill>
          <a:blip r:embed="rId10"/>
          <a:srcRect/>
          <a:stretch>
            <a:fillRect/>
          </a:stretch>
        </p:blipFill>
        <p:spPr bwMode="auto">
          <a:xfrm>
            <a:off x="5250963" y="1428751"/>
            <a:ext cx="518652" cy="654844"/>
          </a:xfrm>
          <a:prstGeom prst="rect">
            <a:avLst/>
          </a:prstGeom>
          <a:noFill/>
          <a:ln w="9525">
            <a:noFill/>
            <a:miter lim="800000"/>
            <a:headEnd/>
            <a:tailEnd/>
          </a:ln>
        </p:spPr>
      </p:pic>
      <p:sp>
        <p:nvSpPr>
          <p:cNvPr id="124" name="Rectangle 11"/>
          <p:cNvSpPr>
            <a:spLocks noChangeArrowheads="1"/>
          </p:cNvSpPr>
          <p:nvPr/>
        </p:nvSpPr>
        <p:spPr bwMode="auto">
          <a:xfrm>
            <a:off x="7489032" y="4445000"/>
            <a:ext cx="1232193" cy="160044"/>
          </a:xfrm>
          <a:prstGeom prst="rect">
            <a:avLst/>
          </a:prstGeom>
          <a:noFill/>
          <a:ln w="9525">
            <a:noFill/>
            <a:miter lim="800000"/>
            <a:headEnd/>
            <a:tailEnd/>
          </a:ln>
        </p:spPr>
        <p:txBody>
          <a:bodyPr wrap="square" tIns="18288" bIns="18288">
            <a:spAutoFit/>
          </a:bodyPr>
          <a:lstStyle/>
          <a:p>
            <a:pPr indent="114300">
              <a:spcAft>
                <a:spcPts val="200"/>
              </a:spcAft>
              <a:buFont typeface="Arial" charset="0"/>
              <a:buChar char="•"/>
            </a:pPr>
            <a:r>
              <a:rPr lang="en-US" sz="800" dirty="0" smtClean="0">
                <a:latin typeface="Tahoma" pitchFamily="34" charset="0"/>
                <a:cs typeface="Tahoma" pitchFamily="34" charset="0"/>
              </a:rPr>
              <a:t>Filled Out Form</a:t>
            </a:r>
            <a:endParaRPr lang="en-US" sz="800" dirty="0">
              <a:latin typeface="Tahoma" pitchFamily="34" charset="0"/>
              <a:cs typeface="Tahoma" pitchFamily="34" charset="0"/>
            </a:endParaRPr>
          </a:p>
        </p:txBody>
      </p:sp>
    </p:spTree>
    <p:extLst>
      <p:ext uri="{BB962C8B-B14F-4D97-AF65-F5344CB8AC3E}">
        <p14:creationId xmlns:p14="http://schemas.microsoft.com/office/powerpoint/2010/main" val="1874280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slide(fromLeft)">
                                      <p:cBhvr>
                                        <p:cTn id="7" dur="1000"/>
                                        <p:tgtEl>
                                          <p:spTgt spid="123"/>
                                        </p:tgtEl>
                                      </p:cBhvr>
                                    </p:animEffect>
                                  </p:childTnLst>
                                </p:cTn>
                              </p:par>
                            </p:childTnLst>
                          </p:cTn>
                        </p:par>
                        <p:par>
                          <p:cTn id="8" fill="hold">
                            <p:stCondLst>
                              <p:cond delay="1000"/>
                            </p:stCondLst>
                            <p:childTnLst>
                              <p:par>
                                <p:cTn id="9" presetID="35" presetClass="path" presetSubtype="0" accel="50000" decel="50000" fill="hold" nodeType="afterEffect">
                                  <p:stCondLst>
                                    <p:cond delay="0"/>
                                  </p:stCondLst>
                                  <p:childTnLst>
                                    <p:animMotion origin="layout" path="M 9.77831E-7 3.61111E-6 L 0.32634 0.45225 " pathEditMode="relative" rAng="0" ptsTypes="AA">
                                      <p:cBhvr>
                                        <p:cTn id="10" dur="1000" fill="hold"/>
                                        <p:tgtEl>
                                          <p:spTgt spid="122"/>
                                        </p:tgtEl>
                                        <p:attrNameLst>
                                          <p:attrName>ppt_x</p:attrName>
                                          <p:attrName>ppt_y</p:attrName>
                                        </p:attrNameLst>
                                      </p:cBhvr>
                                      <p:rCtr x="16300" y="22600"/>
                                    </p:animMotion>
                                  </p:childTnLst>
                                </p:cTn>
                              </p:par>
                            </p:childTnLst>
                          </p:cTn>
                        </p:par>
                        <p:par>
                          <p:cTn id="11" fill="hold">
                            <p:stCondLst>
                              <p:cond delay="2000"/>
                            </p:stCondLst>
                            <p:childTnLst>
                              <p:par>
                                <p:cTn id="12" presetID="63" presetClass="path" presetSubtype="0" accel="50000" decel="50000" fill="hold" nodeType="afterEffect">
                                  <p:stCondLst>
                                    <p:cond delay="0"/>
                                  </p:stCondLst>
                                  <p:childTnLst>
                                    <p:animMotion origin="layout" path="M 0.32634 0.45225 L 0.06238 0.42448 " pathEditMode="relative" rAng="0" ptsTypes="AA">
                                      <p:cBhvr>
                                        <p:cTn id="13" dur="1000" fill="hold"/>
                                        <p:tgtEl>
                                          <p:spTgt spid="122"/>
                                        </p:tgtEl>
                                        <p:attrNameLst>
                                          <p:attrName>ppt_x</p:attrName>
                                          <p:attrName>ppt_y</p:attrName>
                                        </p:attrNameLst>
                                      </p:cBhvr>
                                      <p:rCtr x="-13200" y="-1400"/>
                                    </p:animMotion>
                                  </p:childTnLst>
                                </p:cTn>
                              </p:par>
                              <p:par>
                                <p:cTn id="14" presetID="1" presetClass="entr" presetSubtype="0" fill="hold" grpId="1" nodeType="withEffect">
                                  <p:stCondLst>
                                    <p:cond delay="0"/>
                                  </p:stCondLst>
                                  <p:childTnLst>
                                    <p:set>
                                      <p:cBhvr>
                                        <p:cTn id="15" dur="1" fill="hold">
                                          <p:stCondLst>
                                            <p:cond delay="0"/>
                                          </p:stCondLst>
                                        </p:cTn>
                                        <p:tgtEl>
                                          <p:spTgt spid="124"/>
                                        </p:tgtEl>
                                        <p:attrNameLst>
                                          <p:attrName>style.visibility</p:attrName>
                                        </p:attrNameLst>
                                      </p:cBhvr>
                                      <p:to>
                                        <p:strVal val="visible"/>
                                      </p:to>
                                    </p:set>
                                  </p:childTnLst>
                                </p:cTn>
                              </p:par>
                              <p:par>
                                <p:cTn id="16" presetID="35" presetClass="path" presetSubtype="0" accel="50000" decel="50000" fill="hold" grpId="0" nodeType="withEffect">
                                  <p:stCondLst>
                                    <p:cond delay="0"/>
                                  </p:stCondLst>
                                  <p:childTnLst>
                                    <p:animMotion origin="layout" path="M -4.74824E-6 4.25926E-6 L -0.24609 -0.02373 " pathEditMode="relative" rAng="0" ptsTypes="AA">
                                      <p:cBhvr>
                                        <p:cTn id="17" dur="1000" fill="hold"/>
                                        <p:tgtEl>
                                          <p:spTgt spid="124"/>
                                        </p:tgtEl>
                                        <p:attrNameLst>
                                          <p:attrName>ppt_x</p:attrName>
                                          <p:attrName>ppt_y</p:attrName>
                                        </p:attrNameLst>
                                      </p:cBhvr>
                                      <p:rCtr x="-12300" y="-1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8"/>
          <p:cNvGrpSpPr/>
          <p:nvPr/>
        </p:nvGrpSpPr>
        <p:grpSpPr>
          <a:xfrm>
            <a:off x="2301134" y="750475"/>
            <a:ext cx="5105400" cy="4090468"/>
            <a:chOff x="2514600" y="2286001"/>
            <a:chExt cx="5105400" cy="2490803"/>
          </a:xfrm>
        </p:grpSpPr>
        <p:sp>
          <p:nvSpPr>
            <p:cNvPr id="10" name="Rounded Rectangle 9"/>
            <p:cNvSpPr/>
            <p:nvPr/>
          </p:nvSpPr>
          <p:spPr>
            <a:xfrm>
              <a:off x="2514600" y="2286001"/>
              <a:ext cx="5105400" cy="2490803"/>
            </a:xfrm>
            <a:prstGeom prst="roundRect">
              <a:avLst>
                <a:gd name="adj" fmla="val 6137"/>
              </a:avLst>
            </a:prstGeom>
            <a:gradFill flip="none" rotWithShape="1">
              <a:gsLst>
                <a:gs pos="0">
                  <a:schemeClr val="bg1">
                    <a:lumMod val="95000"/>
                  </a:schemeClr>
                </a:gs>
                <a:gs pos="90000">
                  <a:schemeClr val="bg1">
                    <a:lumMod val="85000"/>
                  </a:schemeClr>
                </a:gs>
                <a:gs pos="100000">
                  <a:schemeClr val="bg1">
                    <a:lumMod val="75000"/>
                  </a:schemeClr>
                </a:gs>
              </a:gsLst>
              <a:lin ang="5400000" scaled="0"/>
              <a:tileRect/>
            </a:gradFill>
            <a:ln>
              <a:noFill/>
            </a:ln>
            <a:effectLst>
              <a:outerShdw blurRad="635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 Same Side Corner Rectangle 10"/>
            <p:cNvSpPr/>
            <p:nvPr/>
          </p:nvSpPr>
          <p:spPr>
            <a:xfrm>
              <a:off x="2514600" y="2286001"/>
              <a:ext cx="5105400" cy="139199"/>
            </a:xfrm>
            <a:prstGeom prst="round2SameRect">
              <a:avLst/>
            </a:prstGeom>
            <a:gradFill>
              <a:gsLst>
                <a:gs pos="0">
                  <a:srgbClr val="AEADC4"/>
                </a:gs>
                <a:gs pos="100000">
                  <a:srgbClr val="A9A8C4"/>
                </a:gs>
                <a:gs pos="51000">
                  <a:srgbClr val="A3A2C3"/>
                </a:gs>
                <a:gs pos="50000">
                  <a:srgbClr val="AEADC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2514600" y="753415"/>
            <a:ext cx="4572000" cy="246221"/>
          </a:xfrm>
          <a:prstGeom prst="rect">
            <a:avLst/>
          </a:prstGeom>
          <a:noFill/>
        </p:spPr>
        <p:txBody>
          <a:bodyPr wrap="square" rtlCol="0">
            <a:spAutoFit/>
          </a:bodyPr>
          <a:lstStyle/>
          <a:p>
            <a:r>
              <a:rPr lang="en-US" sz="1000" b="1" dirty="0" err="1" smtClean="0">
                <a:solidFill>
                  <a:schemeClr val="tx1">
                    <a:lumMod val="85000"/>
                    <a:lumOff val="15000"/>
                  </a:schemeClr>
                </a:solidFill>
              </a:rPr>
              <a:t>Salesforce</a:t>
            </a:r>
            <a:r>
              <a:rPr lang="en-US" sz="1000" b="1" dirty="0" smtClean="0">
                <a:solidFill>
                  <a:schemeClr val="tx1">
                    <a:lumMod val="85000"/>
                    <a:lumOff val="15000"/>
                  </a:schemeClr>
                </a:solidFill>
              </a:rPr>
              <a:t> Campaign Sync</a:t>
            </a:r>
            <a:endParaRPr lang="en-US" sz="1000" b="1" dirty="0">
              <a:solidFill>
                <a:schemeClr val="tx1">
                  <a:lumMod val="85000"/>
                  <a:lumOff val="15000"/>
                </a:schemeClr>
              </a:solidFill>
            </a:endParaRPr>
          </a:p>
        </p:txBody>
      </p:sp>
      <p:sp>
        <p:nvSpPr>
          <p:cNvPr id="17" name="TextBox 16"/>
          <p:cNvSpPr txBox="1"/>
          <p:nvPr/>
        </p:nvSpPr>
        <p:spPr>
          <a:xfrm>
            <a:off x="2549501" y="1202351"/>
            <a:ext cx="803299" cy="230832"/>
          </a:xfrm>
          <a:prstGeom prst="rect">
            <a:avLst/>
          </a:prstGeom>
          <a:noFill/>
        </p:spPr>
        <p:txBody>
          <a:bodyPr wrap="square" rtlCol="0">
            <a:spAutoFit/>
          </a:bodyPr>
          <a:lstStyle/>
          <a:p>
            <a:pPr>
              <a:spcAft>
                <a:spcPts val="1200"/>
              </a:spcAft>
            </a:pPr>
            <a:r>
              <a:rPr lang="en-US" sz="900" b="1" dirty="0" smtClean="0"/>
              <a:t>Campaign:</a:t>
            </a:r>
          </a:p>
        </p:txBody>
      </p:sp>
      <p:sp>
        <p:nvSpPr>
          <p:cNvPr id="27" name="Rounded Rectangle 26"/>
          <p:cNvSpPr/>
          <p:nvPr/>
        </p:nvSpPr>
        <p:spPr>
          <a:xfrm>
            <a:off x="6415934" y="4495800"/>
            <a:ext cx="685800" cy="257175"/>
          </a:xfrm>
          <a:prstGeom prst="roundRect">
            <a:avLst/>
          </a:prstGeom>
          <a:gradFill>
            <a:gsLst>
              <a:gs pos="0">
                <a:srgbClr val="EFEFEF"/>
              </a:gs>
              <a:gs pos="100000">
                <a:srgbClr val="B6B6B6"/>
              </a:gs>
            </a:gsLst>
            <a:lin ang="5400000" scaled="0"/>
          </a:gradFill>
          <a:ln w="12700">
            <a:solidFill>
              <a:srgbClr val="AEAE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800" dirty="0" smtClean="0">
                <a:solidFill>
                  <a:schemeClr val="tx1"/>
                </a:solidFill>
                <a:latin typeface="Arial" pitchFamily="34" charset="0"/>
                <a:cs typeface="Arial" pitchFamily="34" charset="0"/>
              </a:rPr>
              <a:t>Cancel</a:t>
            </a:r>
            <a:endParaRPr lang="en-US" sz="800" dirty="0">
              <a:solidFill>
                <a:schemeClr val="tx1"/>
              </a:solidFill>
              <a:latin typeface="Arial" pitchFamily="34" charset="0"/>
              <a:cs typeface="Arial" pitchFamily="34" charset="0"/>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2134" y="4543425"/>
            <a:ext cx="152400" cy="152400"/>
          </a:xfrm>
          <a:prstGeom prst="rect">
            <a:avLst/>
          </a:prstGeom>
        </p:spPr>
      </p:pic>
      <p:sp>
        <p:nvSpPr>
          <p:cNvPr id="29" name="Rounded Rectangle 28"/>
          <p:cNvSpPr/>
          <p:nvPr/>
        </p:nvSpPr>
        <p:spPr>
          <a:xfrm>
            <a:off x="5664819" y="4495800"/>
            <a:ext cx="610960" cy="257175"/>
          </a:xfrm>
          <a:prstGeom prst="roundRect">
            <a:avLst/>
          </a:prstGeom>
          <a:gradFill>
            <a:gsLst>
              <a:gs pos="0">
                <a:srgbClr val="EFEFEF"/>
              </a:gs>
              <a:gs pos="100000">
                <a:srgbClr val="B6B6B6"/>
              </a:gs>
            </a:gsLst>
            <a:lin ang="5400000" scaled="0"/>
          </a:gradFill>
          <a:ln w="12700">
            <a:solidFill>
              <a:srgbClr val="AEAE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800" dirty="0" smtClean="0">
                <a:solidFill>
                  <a:schemeClr val="tx1"/>
                </a:solidFill>
                <a:latin typeface="Arial" pitchFamily="34" charset="0"/>
                <a:cs typeface="Arial" pitchFamily="34" charset="0"/>
              </a:rPr>
              <a:t>Save</a:t>
            </a:r>
            <a:endParaRPr lang="en-US" sz="800" dirty="0">
              <a:solidFill>
                <a:schemeClr val="tx1"/>
              </a:solidFill>
              <a:latin typeface="Arial" pitchFamily="34" charset="0"/>
              <a:cs typeface="Arial" pitchFamily="34" charset="0"/>
            </a:endParaRPr>
          </a:p>
        </p:txBody>
      </p:sp>
      <p:pic>
        <p:nvPicPr>
          <p:cNvPr id="33" name="Picture 2" descr="C:\Setup\iconExperience\v-collection\Backlog\16x16\plain\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7586" y="4559303"/>
            <a:ext cx="139700" cy="139700"/>
          </a:xfrm>
          <a:prstGeom prst="rect">
            <a:avLst/>
          </a:prstGeom>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562600"/>
            <a:ext cx="9144000" cy="1371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171450" indent="-171450">
              <a:buFont typeface="Arial" pitchFamily="34" charset="0"/>
              <a:buChar char="•"/>
            </a:pPr>
            <a:r>
              <a:rPr lang="en-US" sz="1400" b="1" dirty="0">
                <a:solidFill>
                  <a:schemeClr val="tx1"/>
                </a:solidFill>
                <a:ea typeface="MS PGothic" pitchFamily="34" charset="-128"/>
              </a:rPr>
              <a:t>Only active</a:t>
            </a:r>
            <a:r>
              <a:rPr lang="en-US" sz="1400" dirty="0">
                <a:solidFill>
                  <a:schemeClr val="tx1"/>
                </a:solidFill>
                <a:ea typeface="MS PGothic" pitchFamily="34" charset="-128"/>
              </a:rPr>
              <a:t> SFDC campaigns display</a:t>
            </a:r>
          </a:p>
          <a:p>
            <a:pPr marL="171450" indent="-171450">
              <a:buFont typeface="Arial" pitchFamily="34" charset="0"/>
              <a:buChar char="•"/>
            </a:pPr>
            <a:r>
              <a:rPr lang="en-US" sz="1400" b="1" dirty="0">
                <a:solidFill>
                  <a:schemeClr val="tx1"/>
                </a:solidFill>
                <a:ea typeface="MS PGothic" pitchFamily="34" charset="-128"/>
              </a:rPr>
              <a:t>If multiple campaigns with the same name</a:t>
            </a:r>
            <a:r>
              <a:rPr lang="en-US" sz="1400" dirty="0">
                <a:solidFill>
                  <a:schemeClr val="tx1"/>
                </a:solidFill>
                <a:ea typeface="MS PGothic" pitchFamily="34" charset="-128"/>
              </a:rPr>
              <a:t>: show the ID in </a:t>
            </a:r>
            <a:r>
              <a:rPr lang="en-US" sz="1400" dirty="0" err="1">
                <a:solidFill>
                  <a:schemeClr val="tx1"/>
                </a:solidFill>
                <a:ea typeface="MS PGothic" pitchFamily="34" charset="-128"/>
              </a:rPr>
              <a:t>parens</a:t>
            </a:r>
            <a:r>
              <a:rPr lang="en-US" sz="1400" dirty="0">
                <a:solidFill>
                  <a:schemeClr val="tx1"/>
                </a:solidFill>
                <a:ea typeface="MS PGothic" pitchFamily="34" charset="-128"/>
              </a:rPr>
              <a:t> after.  (ONLY for this scenario)</a:t>
            </a:r>
          </a:p>
          <a:p>
            <a:pPr marL="171450" indent="-171450">
              <a:buFont typeface="Arial" pitchFamily="34" charset="0"/>
              <a:buChar char="•"/>
            </a:pPr>
            <a:r>
              <a:rPr lang="en-US" sz="1400" dirty="0">
                <a:solidFill>
                  <a:schemeClr val="tx1"/>
                </a:solidFill>
                <a:ea typeface="MS PGothic" pitchFamily="34" charset="-128"/>
              </a:rPr>
              <a:t>Can’t pick a SFDC Campaign already sync’d with a different program</a:t>
            </a:r>
          </a:p>
          <a:p>
            <a:pPr marL="171450" indent="-171450">
              <a:buFont typeface="Arial" pitchFamily="34" charset="0"/>
              <a:buChar char="•"/>
            </a:pPr>
            <a:r>
              <a:rPr lang="en-US" sz="1400" dirty="0">
                <a:solidFill>
                  <a:schemeClr val="tx1"/>
                </a:solidFill>
                <a:ea typeface="MS PGothic" pitchFamily="34" charset="-128"/>
              </a:rPr>
              <a:t>Campaigns with existing SYNC relationships CAN show up in the list, but can not be saved.  The purpose is to show them the name of the program that is already sync’d.  Use Status of Already used by </a:t>
            </a:r>
            <a:r>
              <a:rPr lang="en-US" sz="1400" u="sng" dirty="0">
                <a:solidFill>
                  <a:schemeClr val="tx1"/>
                </a:solidFill>
                <a:ea typeface="MS PGothic" pitchFamily="34" charset="-128"/>
              </a:rPr>
              <a:t>Program Name</a:t>
            </a:r>
            <a:r>
              <a:rPr lang="en-US" sz="1400" dirty="0">
                <a:solidFill>
                  <a:schemeClr val="tx1"/>
                </a:solidFill>
                <a:ea typeface="MS PGothic" pitchFamily="34" charset="-128"/>
              </a:rPr>
              <a:t>.  (as a link)</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221403"/>
            <a:ext cx="2796889"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p:cNvSpPr/>
          <p:nvPr/>
        </p:nvSpPr>
        <p:spPr>
          <a:xfrm>
            <a:off x="3362072" y="1243408"/>
            <a:ext cx="1847431" cy="168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900" dirty="0" smtClean="0">
                <a:solidFill>
                  <a:schemeClr val="tx1"/>
                </a:solidFill>
              </a:rPr>
              <a:t>Create New SFDC Campaign</a:t>
            </a:r>
          </a:p>
        </p:txBody>
      </p:sp>
      <p:sp>
        <p:nvSpPr>
          <p:cNvPr id="22" name="TextBox 21"/>
          <p:cNvSpPr txBox="1"/>
          <p:nvPr/>
        </p:nvSpPr>
        <p:spPr>
          <a:xfrm>
            <a:off x="2301134" y="1605533"/>
            <a:ext cx="912128" cy="1538883"/>
          </a:xfrm>
          <a:prstGeom prst="rect">
            <a:avLst/>
          </a:prstGeom>
          <a:noFill/>
        </p:spPr>
        <p:txBody>
          <a:bodyPr wrap="square" rtlCol="0">
            <a:spAutoFit/>
          </a:bodyPr>
          <a:lstStyle/>
          <a:p>
            <a:pPr algn="r">
              <a:spcAft>
                <a:spcPts val="1200"/>
              </a:spcAft>
            </a:pPr>
            <a:r>
              <a:rPr lang="en-US" sz="900" b="1" dirty="0" smtClean="0"/>
              <a:t>Name:</a:t>
            </a:r>
          </a:p>
          <a:p>
            <a:pPr algn="r">
              <a:spcAft>
                <a:spcPts val="1200"/>
              </a:spcAft>
            </a:pPr>
            <a:r>
              <a:rPr lang="en-US" sz="900" b="1" dirty="0" smtClean="0"/>
              <a:t>Start Date:</a:t>
            </a:r>
            <a:endParaRPr lang="en-US" sz="900" b="1" dirty="0"/>
          </a:p>
          <a:p>
            <a:pPr algn="r">
              <a:spcAft>
                <a:spcPts val="1200"/>
              </a:spcAft>
            </a:pPr>
            <a:r>
              <a:rPr lang="en-US" sz="900" b="1" dirty="0" smtClean="0"/>
              <a:t>End Date</a:t>
            </a:r>
          </a:p>
          <a:p>
            <a:pPr algn="r">
              <a:spcAft>
                <a:spcPts val="1200"/>
              </a:spcAft>
            </a:pPr>
            <a:r>
              <a:rPr lang="en-US" sz="900" b="1" dirty="0" smtClean="0"/>
              <a:t>Campaign Status:</a:t>
            </a:r>
          </a:p>
          <a:p>
            <a:pPr algn="r">
              <a:spcAft>
                <a:spcPts val="1200"/>
              </a:spcAft>
            </a:pPr>
            <a:r>
              <a:rPr lang="en-US" sz="900" b="1" dirty="0" smtClean="0"/>
              <a:t>Description:</a:t>
            </a:r>
          </a:p>
        </p:txBody>
      </p:sp>
      <p:sp>
        <p:nvSpPr>
          <p:cNvPr id="19" name="Rectangle 18"/>
          <p:cNvSpPr/>
          <p:nvPr/>
        </p:nvSpPr>
        <p:spPr>
          <a:xfrm>
            <a:off x="3353227" y="1632828"/>
            <a:ext cx="2796113" cy="200365"/>
          </a:xfrm>
          <a:prstGeom prst="rect">
            <a:avLst/>
          </a:prstGeom>
          <a:solidFill>
            <a:schemeClr val="bg1"/>
          </a:solidFill>
          <a:ln w="635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21" name="Rectangle 20"/>
          <p:cNvSpPr/>
          <p:nvPr/>
        </p:nvSpPr>
        <p:spPr>
          <a:xfrm>
            <a:off x="3353227" y="1914839"/>
            <a:ext cx="2796113" cy="200365"/>
          </a:xfrm>
          <a:prstGeom prst="rect">
            <a:avLst/>
          </a:prstGeom>
          <a:solidFill>
            <a:schemeClr val="bg1"/>
          </a:solidFill>
          <a:ln w="635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pic>
        <p:nvPicPr>
          <p:cNvPr id="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490078"/>
            <a:ext cx="2796889"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3353227" y="2198174"/>
            <a:ext cx="2796113" cy="200365"/>
          </a:xfrm>
          <a:prstGeom prst="rect">
            <a:avLst/>
          </a:prstGeom>
          <a:solidFill>
            <a:schemeClr val="bg1"/>
          </a:solidFill>
          <a:ln w="635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cxnSp>
        <p:nvCxnSpPr>
          <p:cNvPr id="32" name="Straight Connector 31"/>
          <p:cNvCxnSpPr/>
          <p:nvPr/>
        </p:nvCxnSpPr>
        <p:spPr>
          <a:xfrm>
            <a:off x="2632526" y="4419600"/>
            <a:ext cx="453027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362072" y="2514600"/>
            <a:ext cx="1847431" cy="168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900" dirty="0" smtClean="0">
                <a:solidFill>
                  <a:schemeClr val="tx1"/>
                </a:solidFill>
              </a:rPr>
              <a:t>Planned</a:t>
            </a:r>
          </a:p>
        </p:txBody>
      </p:sp>
      <p:sp>
        <p:nvSpPr>
          <p:cNvPr id="26" name="Rectangle 25"/>
          <p:cNvSpPr/>
          <p:nvPr/>
        </p:nvSpPr>
        <p:spPr>
          <a:xfrm>
            <a:off x="3362072" y="1660124"/>
            <a:ext cx="1847431" cy="168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900" dirty="0" smtClean="0">
                <a:solidFill>
                  <a:schemeClr val="tx1"/>
                </a:solidFill>
              </a:rPr>
              <a:t>Big Launch Webinar</a:t>
            </a:r>
          </a:p>
        </p:txBody>
      </p:sp>
      <p:pic>
        <p:nvPicPr>
          <p:cNvPr id="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4456" y="1918172"/>
            <a:ext cx="155864" cy="198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4456" y="2203917"/>
            <a:ext cx="155864" cy="198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ular Callout 3"/>
          <p:cNvSpPr/>
          <p:nvPr/>
        </p:nvSpPr>
        <p:spPr>
          <a:xfrm>
            <a:off x="228600" y="1519184"/>
            <a:ext cx="1673087" cy="612648"/>
          </a:xfrm>
          <a:prstGeom prst="wedgeRoundRectCallout">
            <a:avLst>
              <a:gd name="adj1" fmla="val 99771"/>
              <a:gd name="adj2" fmla="val 67232"/>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smtClean="0"/>
              <a:t>Pre-populate with Program Name</a:t>
            </a:r>
            <a:endParaRPr lang="en-US" sz="1200" dirty="0"/>
          </a:p>
        </p:txBody>
      </p:sp>
      <p:sp>
        <p:nvSpPr>
          <p:cNvPr id="37" name="Rounded Rectangular Callout 36"/>
          <p:cNvSpPr/>
          <p:nvPr/>
        </p:nvSpPr>
        <p:spPr>
          <a:xfrm>
            <a:off x="381000" y="2326304"/>
            <a:ext cx="1673087" cy="612648"/>
          </a:xfrm>
          <a:prstGeom prst="wedgeRoundRectCallout">
            <a:avLst>
              <a:gd name="adj1" fmla="val 81913"/>
              <a:gd name="adj2" fmla="val -6685"/>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smtClean="0"/>
              <a:t>Pre-populate dates with Event date if set</a:t>
            </a:r>
            <a:endParaRPr lang="en-US" sz="1200" dirty="0"/>
          </a:p>
        </p:txBody>
      </p:sp>
      <p:sp>
        <p:nvSpPr>
          <p:cNvPr id="38" name="Rounded Rectangular Callout 37"/>
          <p:cNvSpPr/>
          <p:nvPr/>
        </p:nvSpPr>
        <p:spPr>
          <a:xfrm>
            <a:off x="934278" y="3121433"/>
            <a:ext cx="1119809" cy="806877"/>
          </a:xfrm>
          <a:prstGeom prst="wedgeRoundRectCallout">
            <a:avLst>
              <a:gd name="adj1" fmla="val 111859"/>
              <a:gd name="adj2" fmla="val -6644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marL="171450" indent="-171450">
              <a:buFont typeface="Arial" pitchFamily="34" charset="0"/>
              <a:buChar char="•"/>
            </a:pPr>
            <a:r>
              <a:rPr lang="en-US" sz="1200" dirty="0" smtClean="0"/>
              <a:t>Planned</a:t>
            </a:r>
          </a:p>
          <a:p>
            <a:pPr marL="171450" indent="-171450">
              <a:buFont typeface="Arial" pitchFamily="34" charset="0"/>
              <a:buChar char="•"/>
            </a:pPr>
            <a:r>
              <a:rPr lang="en-US" sz="1200" dirty="0" smtClean="0"/>
              <a:t>In Progress</a:t>
            </a:r>
          </a:p>
          <a:p>
            <a:pPr marL="171450" indent="-171450">
              <a:buFont typeface="Arial" pitchFamily="34" charset="0"/>
              <a:buChar char="•"/>
            </a:pPr>
            <a:r>
              <a:rPr lang="en-US" sz="1200" dirty="0" smtClean="0"/>
              <a:t>Completed</a:t>
            </a:r>
          </a:p>
          <a:p>
            <a:pPr marL="171450" indent="-171450">
              <a:buFont typeface="Arial" pitchFamily="34" charset="0"/>
              <a:buChar char="•"/>
            </a:pPr>
            <a:r>
              <a:rPr lang="en-US" sz="1200" dirty="0" smtClean="0"/>
              <a:t>Aborted</a:t>
            </a:r>
            <a:endParaRPr lang="en-US" sz="1200" dirty="0"/>
          </a:p>
        </p:txBody>
      </p:sp>
      <p:pic>
        <p:nvPicPr>
          <p:cNvPr id="4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0217" y="1676400"/>
            <a:ext cx="76200"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atanasio\Desktop\cust_salesforc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9317" y="808383"/>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4189" y="803206"/>
            <a:ext cx="142875" cy="14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ounded Rectangular Callout 40"/>
          <p:cNvSpPr/>
          <p:nvPr/>
        </p:nvSpPr>
        <p:spPr>
          <a:xfrm>
            <a:off x="7063409" y="2359120"/>
            <a:ext cx="1561875" cy="806877"/>
          </a:xfrm>
          <a:prstGeom prst="wedgeRoundRectCallout">
            <a:avLst>
              <a:gd name="adj1" fmla="val -102531"/>
              <a:gd name="adj2" fmla="val 253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smtClean="0"/>
              <a:t>Read only fields if selecting a pre-existing campaign</a:t>
            </a:r>
            <a:endParaRPr lang="en-US" sz="1200" dirty="0"/>
          </a:p>
        </p:txBody>
      </p:sp>
      <p:sp>
        <p:nvSpPr>
          <p:cNvPr id="42" name="Rounded Rectangular Callout 41"/>
          <p:cNvSpPr/>
          <p:nvPr/>
        </p:nvSpPr>
        <p:spPr>
          <a:xfrm>
            <a:off x="7075230" y="1370415"/>
            <a:ext cx="1561875" cy="806877"/>
          </a:xfrm>
          <a:prstGeom prst="wedgeRoundRectCallout">
            <a:avLst>
              <a:gd name="adj1" fmla="val -101895"/>
              <a:gd name="adj2" fmla="val 41956"/>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smtClean="0"/>
              <a:t>Name information not displayed if pre-existing campaign selected</a:t>
            </a:r>
            <a:endParaRPr lang="en-US" sz="1200" dirty="0"/>
          </a:p>
        </p:txBody>
      </p:sp>
      <p:sp>
        <p:nvSpPr>
          <p:cNvPr id="44" name="Rounded Rectangular Callout 43"/>
          <p:cNvSpPr/>
          <p:nvPr/>
        </p:nvSpPr>
        <p:spPr>
          <a:xfrm>
            <a:off x="769122" y="4059513"/>
            <a:ext cx="1984660" cy="806877"/>
          </a:xfrm>
          <a:prstGeom prst="wedgeRoundRectCallout">
            <a:avLst>
              <a:gd name="adj1" fmla="val 53397"/>
              <a:gd name="adj2" fmla="val -143620"/>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strike="sngStrike" dirty="0" smtClean="0"/>
              <a:t>Display all required fields from </a:t>
            </a:r>
            <a:r>
              <a:rPr lang="en-US" sz="1200" strike="sngStrike" dirty="0" err="1" smtClean="0"/>
              <a:t>sFDC</a:t>
            </a:r>
            <a:r>
              <a:rPr lang="en-US" sz="1200" strike="sngStrike" dirty="0" smtClean="0"/>
              <a:t> side in addition to these ones.</a:t>
            </a:r>
            <a:endParaRPr lang="en-US" sz="1200" strike="sngStrike" dirty="0"/>
          </a:p>
        </p:txBody>
      </p:sp>
      <p:sp>
        <p:nvSpPr>
          <p:cNvPr id="47" name="Rectangle 46"/>
          <p:cNvSpPr/>
          <p:nvPr/>
        </p:nvSpPr>
        <p:spPr>
          <a:xfrm>
            <a:off x="3351878" y="2834578"/>
            <a:ext cx="2796113" cy="719932"/>
          </a:xfrm>
          <a:prstGeom prst="rect">
            <a:avLst/>
          </a:prstGeom>
          <a:solidFill>
            <a:schemeClr val="bg1"/>
          </a:solidFill>
          <a:ln w="635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chemeClr val="tx1"/>
              </a:solidFill>
            </a:endParaRPr>
          </a:p>
        </p:txBody>
      </p:sp>
      <p:sp>
        <p:nvSpPr>
          <p:cNvPr id="48" name="Rounded Rectangular Callout 47"/>
          <p:cNvSpPr/>
          <p:nvPr/>
        </p:nvSpPr>
        <p:spPr>
          <a:xfrm>
            <a:off x="6781246" y="3830860"/>
            <a:ext cx="2256089" cy="484001"/>
          </a:xfrm>
          <a:prstGeom prst="wedgeRoundRectCallout">
            <a:avLst>
              <a:gd name="adj1" fmla="val -49583"/>
              <a:gd name="adj2" fmla="val -269676"/>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smtClean="0"/>
              <a:t>Mark required fields in SFDC as required in Modal as well</a:t>
            </a:r>
            <a:endParaRPr lang="en-US" sz="1200" dirty="0"/>
          </a:p>
        </p:txBody>
      </p:sp>
      <p:graphicFrame>
        <p:nvGraphicFramePr>
          <p:cNvPr id="3" name="Table 2"/>
          <p:cNvGraphicFramePr>
            <a:graphicFrameLocks noGrp="1"/>
          </p:cNvGraphicFramePr>
          <p:nvPr>
            <p:extLst>
              <p:ext uri="{D42A27DB-BD31-4B8C-83A1-F6EECF244321}">
                <p14:modId xmlns:p14="http://schemas.microsoft.com/office/powerpoint/2010/main" val="281860046"/>
              </p:ext>
            </p:extLst>
          </p:nvPr>
        </p:nvGraphicFramePr>
        <p:xfrm>
          <a:off x="3352800" y="1437889"/>
          <a:ext cx="2790423" cy="914400"/>
        </p:xfrm>
        <a:graphic>
          <a:graphicData uri="http://schemas.openxmlformats.org/drawingml/2006/table">
            <a:tbl>
              <a:tblPr>
                <a:tableStyleId>{F5AB1C69-6EDB-4FF4-983F-18BD219EF322}</a:tableStyleId>
              </a:tblPr>
              <a:tblGrid>
                <a:gridCol w="2790423"/>
              </a:tblGrid>
              <a:tr h="208079">
                <a:tc>
                  <a:txBody>
                    <a:bodyPr/>
                    <a:lstStyle/>
                    <a:p>
                      <a:r>
                        <a:rPr lang="en-US" sz="900" b="0" dirty="0" smtClean="0">
                          <a:latin typeface="+mj-lt"/>
                          <a:cs typeface="Arial" pitchFamily="34" charset="0"/>
                        </a:rPr>
                        <a:t>None</a:t>
                      </a:r>
                      <a:endParaRPr lang="en-US" sz="900" b="0" dirty="0">
                        <a:latin typeface="+mj-lt"/>
                        <a:cs typeface="Arial" pitchFamily="34" charset="0"/>
                      </a:endParaRPr>
                    </a:p>
                  </a:txBody>
                  <a:tcPr/>
                </a:tc>
              </a:tr>
              <a:tr h="208079">
                <a:tc>
                  <a:txBody>
                    <a:bodyPr/>
                    <a:lstStyle/>
                    <a:p>
                      <a:r>
                        <a:rPr lang="en-US" sz="900" b="0" dirty="0" smtClean="0">
                          <a:latin typeface="+mj-lt"/>
                          <a:cs typeface="Arial" pitchFamily="34" charset="0"/>
                        </a:rPr>
                        <a:t>Create</a:t>
                      </a:r>
                      <a:r>
                        <a:rPr lang="en-US" sz="900" b="0" baseline="0" dirty="0" smtClean="0">
                          <a:latin typeface="+mj-lt"/>
                          <a:cs typeface="Arial" pitchFamily="34" charset="0"/>
                        </a:rPr>
                        <a:t> New SFDC Campaign</a:t>
                      </a:r>
                    </a:p>
                  </a:txBody>
                  <a:tcPr/>
                </a:tc>
              </a:tr>
              <a:tr h="208079">
                <a:tc>
                  <a:txBody>
                    <a:bodyPr/>
                    <a:lstStyle/>
                    <a:p>
                      <a:r>
                        <a:rPr lang="en-US" sz="900" b="0" dirty="0" smtClean="0">
                          <a:latin typeface="+mj-lt"/>
                          <a:cs typeface="Arial" pitchFamily="34" charset="0"/>
                        </a:rPr>
                        <a:t>Rock The Revenue </a:t>
                      </a:r>
                    </a:p>
                  </a:txBody>
                  <a:tcPr/>
                </a:tc>
              </a:tr>
              <a:tr h="208079">
                <a:tc>
                  <a:txBody>
                    <a:bodyPr/>
                    <a:lstStyle/>
                    <a:p>
                      <a:r>
                        <a:rPr lang="en-US" sz="900" b="0" dirty="0" smtClean="0">
                          <a:latin typeface="+mj-lt"/>
                          <a:cs typeface="Arial" pitchFamily="34" charset="0"/>
                        </a:rPr>
                        <a:t>Marketo Masters</a:t>
                      </a:r>
                      <a:endParaRPr lang="en-US" sz="800" b="0" dirty="0" smtClean="0">
                        <a:solidFill>
                          <a:schemeClr val="tx1">
                            <a:lumMod val="75000"/>
                            <a:lumOff val="25000"/>
                          </a:schemeClr>
                        </a:solidFill>
                        <a:latin typeface="+mj-lt"/>
                        <a:cs typeface="Arial" pitchFamily="34" charset="0"/>
                      </a:endParaRPr>
                    </a:p>
                  </a:txBody>
                  <a:tcPr/>
                </a:tc>
              </a:tr>
            </a:tbl>
          </a:graphicData>
        </a:graphic>
      </p:graphicFrame>
      <p:pic>
        <p:nvPicPr>
          <p:cNvPr id="24" name="Picture 6" descr="C:\Users\glen.MARKETO\Desktop\pointe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94428" y="2742487"/>
            <a:ext cx="219075" cy="266700"/>
          </a:xfrm>
          <a:prstGeom prst="rect">
            <a:avLst/>
          </a:prstGeom>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3440735" y="3662080"/>
            <a:ext cx="2700090" cy="615553"/>
          </a:xfrm>
          <a:prstGeom prst="rect">
            <a:avLst/>
          </a:prstGeom>
          <a:noFill/>
        </p:spPr>
        <p:txBody>
          <a:bodyPr wrap="square" rtlCol="0">
            <a:spAutoFit/>
          </a:bodyPr>
          <a:lstStyle/>
          <a:p>
            <a:pPr>
              <a:spcAft>
                <a:spcPts val="1200"/>
              </a:spcAft>
            </a:pPr>
            <a:r>
              <a:rPr lang="en-US" sz="800" dirty="0"/>
              <a:t>This will Replace </a:t>
            </a:r>
            <a:r>
              <a:rPr lang="en-US" sz="800" dirty="0" smtClean="0"/>
              <a:t>SFDC campaign </a:t>
            </a:r>
            <a:r>
              <a:rPr lang="en-US" sz="800" dirty="0"/>
              <a:t>member status with progression </a:t>
            </a:r>
            <a:r>
              <a:rPr lang="en-US" sz="800" dirty="0" smtClean="0"/>
              <a:t>status</a:t>
            </a:r>
            <a:endParaRPr lang="en-US" sz="800" dirty="0" smtClean="0">
              <a:latin typeface="+mj-lt"/>
            </a:endParaRPr>
          </a:p>
          <a:p>
            <a:pPr>
              <a:spcAft>
                <a:spcPts val="1200"/>
              </a:spcAft>
            </a:pPr>
            <a:r>
              <a:rPr lang="en-US" sz="800" dirty="0" smtClean="0">
                <a:latin typeface="+mj-lt"/>
              </a:rPr>
              <a:t>This will </a:t>
            </a:r>
            <a:r>
              <a:rPr lang="en-US" sz="800" dirty="0">
                <a:latin typeface="+mj-lt"/>
              </a:rPr>
              <a:t>s</a:t>
            </a:r>
            <a:r>
              <a:rPr lang="en-US" sz="800" dirty="0" smtClean="0">
                <a:latin typeface="+mj-lt"/>
              </a:rPr>
              <a:t>kip SFDC campaign flow actions. </a:t>
            </a:r>
            <a:r>
              <a:rPr lang="en-US" sz="800" u="sng" dirty="0" smtClean="0">
                <a:latin typeface="+mj-lt"/>
              </a:rPr>
              <a:t>Learn More</a:t>
            </a:r>
          </a:p>
        </p:txBody>
      </p:sp>
      <p:pic>
        <p:nvPicPr>
          <p:cNvPr id="51" name="Picture 2" descr="C:\Users\atanasio\Pictures\Icons\marketoIcons\16x16\plain\sign_warnin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1290" y="3693326"/>
            <a:ext cx="152667" cy="15266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sers\atanasio\Pictures\Icons\marketoIcons\16x16\plain\sign_warnin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1290" y="4096741"/>
            <a:ext cx="152667" cy="15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70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afterEffect">
                                  <p:stCondLst>
                                    <p:cond delay="0"/>
                                  </p:stCondLst>
                                  <p:childTnLst>
                                    <p:animMotion origin="layout" path="M -2.22222E-6 -4.44444E-6 L 0.07778 -0.22152 " pathEditMode="relative" rAng="0" ptsTypes="AA">
                                      <p:cBhvr>
                                        <p:cTn id="6" dur="1000" fill="hold"/>
                                        <p:tgtEl>
                                          <p:spTgt spid="24"/>
                                        </p:tgtEl>
                                        <p:attrNameLst>
                                          <p:attrName>ppt_x</p:attrName>
                                          <p:attrName>ppt_y</p:attrName>
                                        </p:attrNameLst>
                                      </p:cBhvr>
                                      <p:rCtr x="3889" y="-11088"/>
                                    </p:animMotion>
                                  </p:childTnLst>
                                </p:cTn>
                              </p:par>
                            </p:childTnLst>
                          </p:cTn>
                        </p:par>
                        <p:par>
                          <p:cTn id="7" fill="hold">
                            <p:stCondLst>
                              <p:cond delay="1000"/>
                            </p:stCondLst>
                            <p:childTnLst>
                              <p:par>
                                <p:cTn id="8" presetID="1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p:tgtEl>
                                          <p:spTgt spid="3"/>
                                        </p:tgtEl>
                                        <p:attrNameLst>
                                          <p:attrName>ppt_y</p:attrName>
                                        </p:attrNameLst>
                                      </p:cBhvr>
                                      <p:tavLst>
                                        <p:tav tm="0">
                                          <p:val>
                                            <p:strVal val="#ppt_y-#ppt_h*1.125000"/>
                                          </p:val>
                                        </p:tav>
                                        <p:tav tm="100000">
                                          <p:val>
                                            <p:strVal val="#ppt_y"/>
                                          </p:val>
                                        </p:tav>
                                      </p:tavLst>
                                    </p:anim>
                                    <p:animEffect transition="in" filter="wipe(down)">
                                      <p:cBhvr>
                                        <p:cTn id="11" dur="500"/>
                                        <p:tgtEl>
                                          <p:spTgt spid="3"/>
                                        </p:tgtEl>
                                      </p:cBhvr>
                                    </p:animEffect>
                                  </p:childTnLst>
                                </p:cTn>
                              </p:par>
                            </p:childTnLst>
                          </p:cTn>
                        </p:par>
                        <p:par>
                          <p:cTn id="12" fill="hold">
                            <p:stCondLst>
                              <p:cond delay="1500"/>
                            </p:stCondLst>
                            <p:childTnLst>
                              <p:par>
                                <p:cTn id="13" presetID="42" presetClass="path" presetSubtype="0" accel="50000" decel="50000" fill="hold" nodeType="afterEffect">
                                  <p:stCondLst>
                                    <p:cond delay="0"/>
                                  </p:stCondLst>
                                  <p:childTnLst>
                                    <p:animMotion origin="layout" path="M 0.07778 -0.22152 L -0.06128 -0.13611 " pathEditMode="relative" rAng="0" ptsTypes="AA">
                                      <p:cBhvr>
                                        <p:cTn id="14" dur="750" fill="hold"/>
                                        <p:tgtEl>
                                          <p:spTgt spid="24"/>
                                        </p:tgtEl>
                                        <p:attrNameLst>
                                          <p:attrName>ppt_x</p:attrName>
                                          <p:attrName>ppt_y</p:attrName>
                                        </p:attrNameLst>
                                      </p:cBhvr>
                                      <p:rCtr x="-6962" y="4259"/>
                                    </p:animMotion>
                                  </p:childTnLst>
                                </p:cTn>
                              </p:par>
                            </p:childTnLst>
                          </p:cTn>
                        </p:par>
                        <p:par>
                          <p:cTn id="15" fill="hold">
                            <p:stCondLst>
                              <p:cond delay="2250"/>
                            </p:stCondLst>
                            <p:childTnLst>
                              <p:par>
                                <p:cTn id="16" presetID="12" presetClass="exit" presetSubtype="1" fill="hold" nodeType="afterEffect">
                                  <p:stCondLst>
                                    <p:cond delay="0"/>
                                  </p:stCondLst>
                                  <p:childTnLst>
                                    <p:anim calcmode="lin" valueType="num">
                                      <p:cBhvr additive="base">
                                        <p:cTn id="17" dur="500"/>
                                        <p:tgtEl>
                                          <p:spTgt spid="3"/>
                                        </p:tgtEl>
                                        <p:attrNameLst>
                                          <p:attrName>ppt_y</p:attrName>
                                        </p:attrNameLst>
                                      </p:cBhvr>
                                      <p:tavLst>
                                        <p:tav tm="0">
                                          <p:val>
                                            <p:strVal val="#ppt_y"/>
                                          </p:val>
                                        </p:tav>
                                        <p:tav tm="100000">
                                          <p:val>
                                            <p:strVal val="#ppt_y-#ppt_h*1.125000"/>
                                          </p:val>
                                        </p:tav>
                                      </p:tavLst>
                                    </p:anim>
                                    <p:animEffect transition="out" filter="wipe(up)">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2750"/>
                            </p:stCondLst>
                            <p:childTnLst>
                              <p:par>
                                <p:cTn id="21" presetID="1"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par>
                          <p:cTn id="43" fill="hold">
                            <p:stCondLst>
                              <p:cond delay="2750"/>
                            </p:stCondLst>
                            <p:childTnLst>
                              <p:par>
                                <p:cTn id="44" presetID="1" presetClass="entr" presetSubtype="0"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2" grpId="0"/>
      <p:bldP spid="19" grpId="0" animBg="1"/>
      <p:bldP spid="21" grpId="0" animBg="1"/>
      <p:bldP spid="31" grpId="0" animBg="1"/>
      <p:bldP spid="23" grpId="0"/>
      <p:bldP spid="26" grpId="0"/>
      <p:bldP spid="47" grpId="0" animBg="1"/>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5612347" y="314325"/>
            <a:ext cx="934792" cy="0"/>
          </a:xfrm>
          <a:prstGeom prst="line">
            <a:avLst/>
          </a:prstGeom>
          <a:ln w="28575">
            <a:solidFill>
              <a:srgbClr val="D9862D"/>
            </a:solidFill>
          </a:ln>
        </p:spPr>
        <p:style>
          <a:lnRef idx="1">
            <a:schemeClr val="accent6"/>
          </a:lnRef>
          <a:fillRef idx="0">
            <a:schemeClr val="accent6"/>
          </a:fillRef>
          <a:effectRef idx="0">
            <a:schemeClr val="accent6"/>
          </a:effectRef>
          <a:fontRef idx="minor">
            <a:schemeClr val="tx1"/>
          </a:fontRef>
        </p:style>
      </p:cxn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4238" y="845492"/>
            <a:ext cx="571500" cy="26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 name="TextBox 102"/>
          <p:cNvSpPr txBox="1"/>
          <p:nvPr/>
        </p:nvSpPr>
        <p:spPr>
          <a:xfrm>
            <a:off x="2785240" y="880240"/>
            <a:ext cx="1390928" cy="215444"/>
          </a:xfrm>
          <a:prstGeom prst="rect">
            <a:avLst/>
          </a:prstGeom>
          <a:noFill/>
        </p:spPr>
        <p:txBody>
          <a:bodyPr wrap="square" rtlCol="0">
            <a:spAutoFit/>
          </a:bodyPr>
          <a:lstStyle/>
          <a:p>
            <a:pPr>
              <a:spcAft>
                <a:spcPts val="600"/>
              </a:spcAft>
            </a:pPr>
            <a:r>
              <a:rPr lang="en-US" sz="800" dirty="0" smtClean="0"/>
              <a:t>List Actions</a:t>
            </a:r>
            <a:endParaRPr lang="en-US" sz="800" dirty="0"/>
          </a:p>
        </p:txBody>
      </p:sp>
      <p:pic>
        <p:nvPicPr>
          <p:cNvPr id="36" name="Picture 35" descr="Y:\16x16\plain\media_play_gre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3486452" y="961342"/>
            <a:ext cx="73928" cy="7392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0017" y="571885"/>
            <a:ext cx="557583" cy="26556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29" name="TextBox 28"/>
          <p:cNvSpPr txBox="1"/>
          <p:nvPr/>
        </p:nvSpPr>
        <p:spPr>
          <a:xfrm>
            <a:off x="2122155" y="602851"/>
            <a:ext cx="1840245" cy="230832"/>
          </a:xfrm>
          <a:prstGeom prst="rect">
            <a:avLst/>
          </a:prstGeom>
          <a:noFill/>
        </p:spPr>
        <p:txBody>
          <a:bodyPr wrap="square" rtlCol="0">
            <a:spAutoFit/>
          </a:bodyPr>
          <a:lstStyle/>
          <a:p>
            <a:pPr defTabSz="1028700">
              <a:tabLst>
                <a:tab pos="742950" algn="l"/>
                <a:tab pos="1943100" algn="l"/>
                <a:tab pos="2628900" algn="l"/>
              </a:tabLst>
            </a:pPr>
            <a:r>
              <a:rPr lang="en-US" sz="900" b="1" dirty="0" smtClean="0">
                <a:solidFill>
                  <a:schemeClr val="bg1"/>
                </a:solidFill>
              </a:rPr>
              <a:t>Big Finance	           Rules</a:t>
            </a:r>
            <a:endParaRPr lang="en-US" sz="900" b="1" dirty="0">
              <a:solidFill>
                <a:schemeClr val="bg1"/>
              </a:solidFill>
            </a:endParaRPr>
          </a:p>
        </p:txBody>
      </p:sp>
      <p:sp>
        <p:nvSpPr>
          <p:cNvPr id="4" name="Text Placeholder 3"/>
          <p:cNvSpPr>
            <a:spLocks noGrp="1"/>
          </p:cNvSpPr>
          <p:nvPr>
            <p:ph type="body" sz="quarter" idx="10"/>
          </p:nvPr>
        </p:nvSpPr>
        <p:spPr/>
        <p:txBody>
          <a:bodyPr/>
          <a:lstStyle/>
          <a:p>
            <a:endParaRPr lang="en-US" sz="1200" dirty="0"/>
          </a:p>
        </p:txBody>
      </p:sp>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0460" y="1215445"/>
            <a:ext cx="4272295" cy="221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3600" y="1545929"/>
            <a:ext cx="4372303" cy="544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2468" y="2191410"/>
            <a:ext cx="4383436" cy="639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6120" y="2940270"/>
            <a:ext cx="4359784" cy="65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ular Callout 44"/>
          <p:cNvSpPr/>
          <p:nvPr/>
        </p:nvSpPr>
        <p:spPr>
          <a:xfrm>
            <a:off x="2627478" y="4378262"/>
            <a:ext cx="1378772" cy="1036769"/>
          </a:xfrm>
          <a:prstGeom prst="wedgeRectCallout">
            <a:avLst>
              <a:gd name="adj1" fmla="val 21463"/>
              <a:gd name="adj2" fmla="val -81759"/>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100" dirty="0" smtClean="0"/>
              <a:t>On approval, “Industry Segment=Big Finance” for all leads in smart list (apply priority)</a:t>
            </a:r>
          </a:p>
        </p:txBody>
      </p:sp>
      <p:sp>
        <p:nvSpPr>
          <p:cNvPr id="57" name="Rectangular Callout 56"/>
          <p:cNvSpPr/>
          <p:nvPr/>
        </p:nvSpPr>
        <p:spPr>
          <a:xfrm>
            <a:off x="5760141" y="666564"/>
            <a:ext cx="1677223" cy="481461"/>
          </a:xfrm>
          <a:prstGeom prst="wedgeRectCallout">
            <a:avLst>
              <a:gd name="adj1" fmla="val -42393"/>
              <a:gd name="adj2" fmla="val 162152"/>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100" dirty="0"/>
              <a:t>N</a:t>
            </a:r>
            <a:r>
              <a:rPr lang="en-US" sz="1100" dirty="0" smtClean="0"/>
              <a:t>ot available in Member of Smart Lists</a:t>
            </a:r>
          </a:p>
        </p:txBody>
      </p:sp>
      <p:sp>
        <p:nvSpPr>
          <p:cNvPr id="32" name="Rectangle 31"/>
          <p:cNvSpPr/>
          <p:nvPr/>
        </p:nvSpPr>
        <p:spPr>
          <a:xfrm>
            <a:off x="183578" y="3527296"/>
            <a:ext cx="1768038" cy="167526"/>
          </a:xfrm>
          <a:prstGeom prst="rect">
            <a:avLst/>
          </a:prstGeom>
          <a:gradFill>
            <a:gsLst>
              <a:gs pos="0">
                <a:schemeClr val="bg1"/>
              </a:gs>
              <a:gs pos="100000">
                <a:srgbClr val="D7E4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9722" b="14289"/>
          <a:stretch/>
        </p:blipFill>
        <p:spPr bwMode="auto">
          <a:xfrm>
            <a:off x="200025" y="1328471"/>
            <a:ext cx="1756003" cy="157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533400" y="2883308"/>
            <a:ext cx="1289864" cy="230832"/>
          </a:xfrm>
          <a:prstGeom prst="rect">
            <a:avLst/>
          </a:prstGeom>
          <a:noFill/>
        </p:spPr>
        <p:txBody>
          <a:bodyPr wrap="square" rtlCol="0">
            <a:spAutoFit/>
          </a:bodyPr>
          <a:lstStyle/>
          <a:p>
            <a:pPr>
              <a:spcAft>
                <a:spcPts val="600"/>
              </a:spcAft>
            </a:pPr>
            <a:r>
              <a:rPr lang="en-US" sz="900" b="1" dirty="0">
                <a:latin typeface="+mn-lt"/>
              </a:rPr>
              <a:t> </a:t>
            </a:r>
            <a:r>
              <a:rPr lang="en-US" sz="900" b="1" dirty="0" smtClean="0">
                <a:latin typeface="+mn-lt"/>
              </a:rPr>
              <a:t>Segmentations</a:t>
            </a:r>
            <a:endParaRPr lang="en-US" sz="900" b="1" dirty="0">
              <a:latin typeface="+mn-lt"/>
            </a:endParaRPr>
          </a:p>
        </p:txBody>
      </p:sp>
      <p:pic>
        <p:nvPicPr>
          <p:cNvPr id="44"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t="953" b="96518"/>
          <a:stretch/>
        </p:blipFill>
        <p:spPr bwMode="auto">
          <a:xfrm>
            <a:off x="131460" y="1171575"/>
            <a:ext cx="1837234" cy="166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descr="Y:\16x16\plain\folder.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8807" y="2934726"/>
            <a:ext cx="126171" cy="12617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8431" y="3123231"/>
            <a:ext cx="84220" cy="9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9333" y="2936312"/>
            <a:ext cx="84220" cy="9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ular Callout 61"/>
          <p:cNvSpPr/>
          <p:nvPr/>
        </p:nvSpPr>
        <p:spPr>
          <a:xfrm>
            <a:off x="363611" y="121390"/>
            <a:ext cx="1677223" cy="481461"/>
          </a:xfrm>
          <a:prstGeom prst="wedgeRectCallout">
            <a:avLst>
              <a:gd name="adj1" fmla="val 59262"/>
              <a:gd name="adj2" fmla="val 75104"/>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100" dirty="0" smtClean="0"/>
              <a:t>Show all leads who qualify for smart list</a:t>
            </a:r>
          </a:p>
        </p:txBody>
      </p:sp>
      <p:sp>
        <p:nvSpPr>
          <p:cNvPr id="63" name="TextBox 62"/>
          <p:cNvSpPr txBox="1"/>
          <p:nvPr/>
        </p:nvSpPr>
        <p:spPr>
          <a:xfrm>
            <a:off x="691278" y="3057010"/>
            <a:ext cx="1289864" cy="1308050"/>
          </a:xfrm>
          <a:prstGeom prst="rect">
            <a:avLst/>
          </a:prstGeom>
          <a:noFill/>
        </p:spPr>
        <p:txBody>
          <a:bodyPr wrap="square" rtlCol="0">
            <a:spAutoFit/>
          </a:bodyPr>
          <a:lstStyle/>
          <a:p>
            <a:pPr>
              <a:spcAft>
                <a:spcPts val="600"/>
              </a:spcAft>
            </a:pPr>
            <a:r>
              <a:rPr lang="en-US" sz="900" dirty="0" smtClean="0">
                <a:latin typeface="+mn-lt"/>
              </a:rPr>
              <a:t>Industry</a:t>
            </a:r>
          </a:p>
          <a:p>
            <a:pPr>
              <a:spcAft>
                <a:spcPts val="600"/>
              </a:spcAft>
            </a:pPr>
            <a:r>
              <a:rPr lang="en-US" sz="900" dirty="0" smtClean="0">
                <a:latin typeface="+mn-lt"/>
              </a:rPr>
              <a:t>       Health</a:t>
            </a:r>
          </a:p>
          <a:p>
            <a:pPr>
              <a:spcAft>
                <a:spcPts val="600"/>
              </a:spcAft>
            </a:pPr>
            <a:r>
              <a:rPr lang="en-US" sz="900" dirty="0">
                <a:latin typeface="+mn-lt"/>
              </a:rPr>
              <a:t> </a:t>
            </a:r>
            <a:r>
              <a:rPr lang="en-US" sz="900" dirty="0" smtClean="0">
                <a:latin typeface="+mn-lt"/>
              </a:rPr>
              <a:t>      Big Finance</a:t>
            </a:r>
          </a:p>
          <a:p>
            <a:pPr>
              <a:spcAft>
                <a:spcPts val="600"/>
              </a:spcAft>
            </a:pPr>
            <a:r>
              <a:rPr lang="en-US" sz="900" dirty="0">
                <a:latin typeface="+mn-lt"/>
              </a:rPr>
              <a:t> </a:t>
            </a:r>
            <a:r>
              <a:rPr lang="en-US" sz="900" dirty="0" smtClean="0">
                <a:latin typeface="+mn-lt"/>
              </a:rPr>
              <a:t>      Small Finance</a:t>
            </a:r>
          </a:p>
          <a:p>
            <a:pPr>
              <a:spcAft>
                <a:spcPts val="600"/>
              </a:spcAft>
            </a:pPr>
            <a:r>
              <a:rPr lang="en-US" sz="900" dirty="0">
                <a:latin typeface="+mn-lt"/>
              </a:rPr>
              <a:t> </a:t>
            </a:r>
            <a:r>
              <a:rPr lang="en-US" sz="900" dirty="0" smtClean="0">
                <a:latin typeface="+mn-lt"/>
              </a:rPr>
              <a:t>      Government</a:t>
            </a:r>
          </a:p>
          <a:p>
            <a:r>
              <a:rPr lang="en-US" sz="900" dirty="0">
                <a:latin typeface="+mn-lt"/>
              </a:rPr>
              <a:t> </a:t>
            </a:r>
            <a:r>
              <a:rPr lang="en-US" sz="900" dirty="0" smtClean="0">
                <a:latin typeface="+mn-lt"/>
              </a:rPr>
              <a:t>       </a:t>
            </a:r>
            <a:endParaRPr lang="en-US" sz="900" dirty="0">
              <a:latin typeface="+mn-lt"/>
            </a:endParaRPr>
          </a:p>
        </p:txBody>
      </p:sp>
      <p:pic>
        <p:nvPicPr>
          <p:cNvPr id="37" name="Picture 22" descr="Y:\16x16\plain\elements.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8184" y="3089073"/>
            <a:ext cx="2032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Y:\16x16\plain\element_new.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5019" y="3299709"/>
            <a:ext cx="184727" cy="18472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Y:\16x16\plain\element_new.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5019" y="3520520"/>
            <a:ext cx="184727" cy="18472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Y:\16x16\plain\element_new.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5019" y="3709630"/>
            <a:ext cx="184727" cy="18472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Y:\16x16\plain\element_new.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5019" y="3930441"/>
            <a:ext cx="184727" cy="18472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b="22134"/>
          <a:stretch/>
        </p:blipFill>
        <p:spPr bwMode="auto">
          <a:xfrm>
            <a:off x="6689606" y="1597571"/>
            <a:ext cx="2031699" cy="3207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ular Callout 32"/>
          <p:cNvSpPr/>
          <p:nvPr/>
        </p:nvSpPr>
        <p:spPr>
          <a:xfrm>
            <a:off x="4314187" y="2940271"/>
            <a:ext cx="2284566" cy="2231804"/>
          </a:xfrm>
          <a:prstGeom prst="wedgeRectCallout">
            <a:avLst>
              <a:gd name="adj1" fmla="val 73141"/>
              <a:gd name="adj2" fmla="val -42815"/>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100" b="1" dirty="0" smtClean="0"/>
              <a:t>Filters allowed:</a:t>
            </a:r>
            <a:r>
              <a:rPr lang="en-US" sz="1100" dirty="0" smtClean="0"/>
              <a:t/>
            </a:r>
            <a:br>
              <a:rPr lang="en-US" sz="1100" dirty="0" smtClean="0"/>
            </a:br>
            <a:r>
              <a:rPr lang="en-US" sz="1100" dirty="0" smtClean="0"/>
              <a:t>1) Lead attributes</a:t>
            </a:r>
          </a:p>
          <a:p>
            <a:r>
              <a:rPr lang="en-US" sz="1100" dirty="0" smtClean="0"/>
              <a:t>2) Company attributes</a:t>
            </a:r>
          </a:p>
          <a:p>
            <a:r>
              <a:rPr lang="en-US" sz="1100" dirty="0" smtClean="0"/>
              <a:t>3) Member of Program, Member of Smart Campaign, Member of List</a:t>
            </a:r>
          </a:p>
          <a:p>
            <a:r>
              <a:rPr lang="en-US" sz="1100" dirty="0" smtClean="0"/>
              <a:t>4) Has Opportunity</a:t>
            </a:r>
          </a:p>
          <a:p>
            <a:r>
              <a:rPr lang="en-US" sz="1100" dirty="0" smtClean="0"/>
              <a:t>5) </a:t>
            </a:r>
            <a:r>
              <a:rPr lang="en-US" sz="1100" dirty="0" err="1" smtClean="0"/>
              <a:t>Salesforce</a:t>
            </a:r>
            <a:r>
              <a:rPr lang="en-US" sz="1100" dirty="0" smtClean="0"/>
              <a:t> filters</a:t>
            </a:r>
          </a:p>
          <a:p>
            <a:endParaRPr lang="en-US" sz="1100" dirty="0" smtClean="0"/>
          </a:p>
          <a:p>
            <a:r>
              <a:rPr lang="en-US" sz="1100" dirty="0" smtClean="0"/>
              <a:t>Nice to have:</a:t>
            </a:r>
          </a:p>
          <a:p>
            <a:pPr marL="228600" indent="-228600">
              <a:buAutoNum type="arabicParenR"/>
            </a:pPr>
            <a:r>
              <a:rPr lang="en-US" sz="1100" dirty="0" smtClean="0"/>
              <a:t>Formula fields</a:t>
            </a:r>
          </a:p>
          <a:p>
            <a:pPr marL="228600" indent="-228600">
              <a:buAutoNum type="arabicParenR"/>
            </a:pPr>
            <a:endParaRPr lang="en-US" sz="1100" dirty="0"/>
          </a:p>
          <a:p>
            <a:r>
              <a:rPr lang="en-US" sz="1100" b="1" dirty="0" smtClean="0"/>
              <a:t>Not allowed:</a:t>
            </a:r>
          </a:p>
          <a:p>
            <a:r>
              <a:rPr lang="en-US" sz="1100" dirty="0" smtClean="0"/>
              <a:t>Lead history filters</a:t>
            </a:r>
          </a:p>
        </p:txBody>
      </p:sp>
      <p:pic>
        <p:nvPicPr>
          <p:cNvPr id="13" name="Picture 6" descr="C:\Users\glen.MARKETO\Desktop\pointer.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12188" y="4051974"/>
            <a:ext cx="219075" cy="2667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4551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16667E-6 4.81481E-6 L -0.21285 -0.13149 " pathEditMode="relative" rAng="0" ptsTypes="AA">
                                      <p:cBhvr>
                                        <p:cTn id="6" dur="900" fill="hold"/>
                                        <p:tgtEl>
                                          <p:spTgt spid="13"/>
                                        </p:tgtEl>
                                        <p:attrNameLst>
                                          <p:attrName>ppt_x</p:attrName>
                                          <p:attrName>ppt_y</p:attrName>
                                        </p:attrNameLst>
                                      </p:cBhvr>
                                      <p:rCtr x="-10642" y="-6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228600"/>
            <a:ext cx="8305800" cy="838200"/>
          </a:xfrm>
          <a:prstGeom prst="rect">
            <a:avLst/>
          </a:prstGeom>
        </p:spPr>
        <p:txBody>
          <a:bodyPr/>
          <a:lstStyle/>
          <a:p>
            <a:r>
              <a:rPr lang="en-US" dirty="0" smtClean="0"/>
              <a:t>Wait Until with Tokens</a:t>
            </a:r>
            <a:endParaRPr lang="en-US" dirty="0"/>
          </a:p>
        </p:txBody>
      </p:sp>
      <p:sp>
        <p:nvSpPr>
          <p:cNvPr id="3" name="Content Placeholder 2"/>
          <p:cNvSpPr>
            <a:spLocks noGrp="1"/>
          </p:cNvSpPr>
          <p:nvPr>
            <p:ph idx="4294967295"/>
          </p:nvPr>
        </p:nvSpPr>
        <p:spPr>
          <a:xfrm>
            <a:off x="838200" y="1066800"/>
            <a:ext cx="8305800" cy="5029200"/>
          </a:xfrm>
          <a:prstGeom prst="rect">
            <a:avLst/>
          </a:prstGeom>
        </p:spPr>
        <p:txBody>
          <a:bodyPr/>
          <a:lstStyle/>
          <a:p>
            <a:r>
              <a:rPr lang="en-US" sz="2400" dirty="0" smtClean="0"/>
              <a:t>Wait Until with Tokens</a:t>
            </a:r>
          </a:p>
          <a:p>
            <a:pPr lvl="1"/>
            <a:r>
              <a:rPr lang="en-US" sz="2000" dirty="0" smtClean="0"/>
              <a:t>Tokens upgraded to take “modify” parameter</a:t>
            </a:r>
          </a:p>
          <a:p>
            <a:pPr lvl="1"/>
            <a:r>
              <a:rPr lang="en-US" sz="2000" dirty="0" smtClean="0"/>
              <a:t>Either inline like below or same thing in the My Tokens tab.</a:t>
            </a:r>
          </a:p>
          <a:p>
            <a:pPr lvl="1"/>
            <a:r>
              <a:rPr lang="en-US" sz="2000" b="1" dirty="0" smtClean="0"/>
              <a:t>Optional UI: </a:t>
            </a:r>
            <a:r>
              <a:rPr lang="en-US" sz="2000" dirty="0" smtClean="0"/>
              <a:t>My Tokens to add parameter in edit modal of token</a:t>
            </a:r>
          </a:p>
          <a:p>
            <a:pPr lvl="1"/>
            <a:r>
              <a:rPr lang="en-US" sz="2000" dirty="0" smtClean="0"/>
              <a:t>Examples:</a:t>
            </a:r>
          </a:p>
          <a:p>
            <a:pPr lvl="2"/>
            <a:r>
              <a:rPr lang="en-US" sz="2000" dirty="0"/>
              <a:t>{{</a:t>
            </a:r>
            <a:r>
              <a:rPr lang="en-US" sz="2000" dirty="0" err="1"/>
              <a:t>my.ReminderDate:modify</a:t>
            </a:r>
            <a:r>
              <a:rPr lang="en-US" sz="2000" dirty="0"/>
              <a:t>=+2bd</a:t>
            </a:r>
            <a:r>
              <a:rPr lang="en-US" sz="2000" dirty="0" smtClean="0"/>
              <a:t>}} //business days</a:t>
            </a:r>
            <a:endParaRPr lang="en-US" sz="2000" dirty="0"/>
          </a:p>
          <a:p>
            <a:pPr lvl="2"/>
            <a:r>
              <a:rPr lang="en-US" sz="2000" dirty="0" smtClean="0"/>
              <a:t>{{</a:t>
            </a:r>
            <a:r>
              <a:rPr lang="en-US" sz="2000" dirty="0" err="1" smtClean="0"/>
              <a:t>lead.SignUpDate:modify</a:t>
            </a:r>
            <a:r>
              <a:rPr lang="en-US" sz="2000" dirty="0" smtClean="0"/>
              <a:t>=+6m}}</a:t>
            </a:r>
          </a:p>
          <a:p>
            <a:pPr lvl="2"/>
            <a:r>
              <a:rPr lang="en-US" sz="2000" dirty="0" smtClean="0"/>
              <a:t>{{</a:t>
            </a:r>
            <a:r>
              <a:rPr lang="en-US" sz="2000" dirty="0" err="1" smtClean="0"/>
              <a:t>system.Date:modify</a:t>
            </a:r>
            <a:r>
              <a:rPr lang="en-US" sz="2000" dirty="0" smtClean="0"/>
              <a:t>=+1y}}</a:t>
            </a:r>
          </a:p>
        </p:txBody>
      </p:sp>
      <p:grpSp>
        <p:nvGrpSpPr>
          <p:cNvPr id="25" name="Group 24"/>
          <p:cNvGrpSpPr/>
          <p:nvPr/>
        </p:nvGrpSpPr>
        <p:grpSpPr>
          <a:xfrm>
            <a:off x="1828800" y="4419600"/>
            <a:ext cx="5105400" cy="1905000"/>
            <a:chOff x="3235779" y="4313462"/>
            <a:chExt cx="5105400" cy="1905000"/>
          </a:xfrm>
        </p:grpSpPr>
        <p:grpSp>
          <p:nvGrpSpPr>
            <p:cNvPr id="28" name="Group 8"/>
            <p:cNvGrpSpPr/>
            <p:nvPr/>
          </p:nvGrpSpPr>
          <p:grpSpPr>
            <a:xfrm>
              <a:off x="3235779" y="4313462"/>
              <a:ext cx="5105400" cy="1905000"/>
              <a:chOff x="2514600" y="2286000"/>
              <a:chExt cx="5105400" cy="1948815"/>
            </a:xfrm>
          </p:grpSpPr>
          <p:sp>
            <p:nvSpPr>
              <p:cNvPr id="31" name="Rounded Rectangle 30"/>
              <p:cNvSpPr/>
              <p:nvPr/>
            </p:nvSpPr>
            <p:spPr>
              <a:xfrm>
                <a:off x="2514600" y="2286000"/>
                <a:ext cx="5105400" cy="1948815"/>
              </a:xfrm>
              <a:prstGeom prst="roundRect">
                <a:avLst>
                  <a:gd name="adj" fmla="val 6137"/>
                </a:avLst>
              </a:prstGeom>
              <a:gradFill flip="none" rotWithShape="1">
                <a:gsLst>
                  <a:gs pos="0">
                    <a:schemeClr val="bg1">
                      <a:lumMod val="95000"/>
                    </a:schemeClr>
                  </a:gs>
                  <a:gs pos="90000">
                    <a:schemeClr val="bg1">
                      <a:lumMod val="85000"/>
                    </a:schemeClr>
                  </a:gs>
                  <a:gs pos="100000">
                    <a:schemeClr val="bg1">
                      <a:lumMod val="75000"/>
                    </a:schemeClr>
                  </a:gs>
                </a:gsLst>
                <a:lin ang="5400000" scaled="0"/>
                <a:tileRect/>
              </a:gradFill>
              <a:ln>
                <a:noFill/>
              </a:ln>
              <a:effectLst>
                <a:outerShdw blurRad="635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 Same Side Corner Rectangle 31"/>
              <p:cNvSpPr/>
              <p:nvPr/>
            </p:nvSpPr>
            <p:spPr>
              <a:xfrm>
                <a:off x="2514600" y="2286002"/>
                <a:ext cx="5105400" cy="259840"/>
              </a:xfrm>
              <a:prstGeom prst="round2SameRect">
                <a:avLst/>
              </a:prstGeom>
              <a:gradFill>
                <a:gsLst>
                  <a:gs pos="0">
                    <a:srgbClr val="AEADC4"/>
                  </a:gs>
                  <a:gs pos="100000">
                    <a:srgbClr val="A9A8C4"/>
                  </a:gs>
                  <a:gs pos="51000">
                    <a:srgbClr val="A3A2C3"/>
                  </a:gs>
                  <a:gs pos="50000">
                    <a:srgbClr val="AEADC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3420837" y="4359276"/>
              <a:ext cx="2362200" cy="215444"/>
            </a:xfrm>
            <a:prstGeom prst="rect">
              <a:avLst/>
            </a:prstGeom>
            <a:noFill/>
          </p:spPr>
          <p:txBody>
            <a:bodyPr wrap="square" rtlCol="0">
              <a:spAutoFit/>
            </a:bodyPr>
            <a:lstStyle/>
            <a:p>
              <a:r>
                <a:rPr lang="en-US" sz="800" b="1" dirty="0" smtClean="0"/>
                <a:t>1. Wait Until</a:t>
              </a:r>
              <a:endParaRPr lang="en-US" sz="800" dirty="0"/>
            </a:p>
          </p:txBody>
        </p:sp>
        <p:pic>
          <p:nvPicPr>
            <p:cNvPr id="30" name="Picture 2" descr="C:\Setup\iconExperience\v-collection\Backlog\16x16\plain\clock.png"/>
            <p:cNvPicPr>
              <a:picLocks noChangeAspect="1" noChangeArrowheads="1"/>
            </p:cNvPicPr>
            <p:nvPr/>
          </p:nvPicPr>
          <p:blipFill>
            <a:blip r:embed="rId3" cstate="print"/>
            <a:srcRect/>
            <a:stretch>
              <a:fillRect/>
            </a:stretch>
          </p:blipFill>
          <p:spPr bwMode="auto">
            <a:xfrm>
              <a:off x="3299372" y="4367385"/>
              <a:ext cx="158750" cy="158750"/>
            </a:xfrm>
            <a:prstGeom prst="rect">
              <a:avLst/>
            </a:prstGeom>
            <a:noFill/>
          </p:spPr>
        </p:pic>
      </p:grpSp>
      <p:sp>
        <p:nvSpPr>
          <p:cNvPr id="34" name="Rectangle 33"/>
          <p:cNvSpPr/>
          <p:nvPr/>
        </p:nvSpPr>
        <p:spPr>
          <a:xfrm>
            <a:off x="3320143" y="5029200"/>
            <a:ext cx="3080657" cy="489179"/>
          </a:xfrm>
          <a:prstGeom prst="rect">
            <a:avLst/>
          </a:prstGeom>
          <a:ln w="3175"/>
        </p:spPr>
        <p:style>
          <a:lnRef idx="2">
            <a:schemeClr val="dk1"/>
          </a:lnRef>
          <a:fillRef idx="1">
            <a:schemeClr val="lt1"/>
          </a:fillRef>
          <a:effectRef idx="0">
            <a:schemeClr val="dk1"/>
          </a:effectRef>
          <a:fontRef idx="minor">
            <a:schemeClr val="dk1"/>
          </a:fontRef>
        </p:style>
        <p:txBody>
          <a:bodyPr anchor="ctr"/>
          <a:lstStyle/>
          <a:p>
            <a:pPr fontAlgn="auto">
              <a:spcBef>
                <a:spcPts val="0"/>
              </a:spcBef>
              <a:spcAft>
                <a:spcPts val="0"/>
              </a:spcAft>
              <a:defRPr/>
            </a:pPr>
            <a:r>
              <a:rPr lang="en-US" sz="1200" dirty="0" smtClean="0">
                <a:solidFill>
                  <a:schemeClr val="tx1"/>
                </a:solidFill>
                <a:latin typeface="Tahoma" pitchFamily="34" charset="0"/>
                <a:ea typeface="Tahoma" pitchFamily="34" charset="0"/>
                <a:cs typeface="Tahoma" pitchFamily="34" charset="0"/>
              </a:rPr>
              <a:t>{{</a:t>
            </a:r>
            <a:r>
              <a:rPr lang="en-US" sz="1200" dirty="0" err="1" smtClean="0">
                <a:solidFill>
                  <a:schemeClr val="tx1"/>
                </a:solidFill>
                <a:latin typeface="Tahoma" pitchFamily="34" charset="0"/>
                <a:ea typeface="Tahoma" pitchFamily="34" charset="0"/>
                <a:cs typeface="Tahoma" pitchFamily="34" charset="0"/>
              </a:rPr>
              <a:t>my.ReminderDate:modify</a:t>
            </a:r>
            <a:r>
              <a:rPr lang="en-US" sz="1200" dirty="0" smtClean="0">
                <a:solidFill>
                  <a:schemeClr val="tx1"/>
                </a:solidFill>
                <a:latin typeface="Tahoma" pitchFamily="34" charset="0"/>
                <a:ea typeface="Tahoma" pitchFamily="34" charset="0"/>
                <a:cs typeface="Tahoma" pitchFamily="34" charset="0"/>
              </a:rPr>
              <a:t>=+2bd}}</a:t>
            </a:r>
            <a:endParaRPr lang="en-US" sz="1200" dirty="0">
              <a:solidFill>
                <a:schemeClr val="tx1"/>
              </a:solidFill>
              <a:latin typeface="Tahoma" pitchFamily="34" charset="0"/>
              <a:ea typeface="Tahoma" pitchFamily="34" charset="0"/>
              <a:cs typeface="Tahoma" pitchFamily="34" charset="0"/>
            </a:endParaRPr>
          </a:p>
        </p:txBody>
      </p:sp>
      <p:sp>
        <p:nvSpPr>
          <p:cNvPr id="35" name="TextBox 34"/>
          <p:cNvSpPr txBox="1"/>
          <p:nvPr/>
        </p:nvSpPr>
        <p:spPr>
          <a:xfrm>
            <a:off x="2438400" y="5145153"/>
            <a:ext cx="838200" cy="307777"/>
          </a:xfrm>
          <a:prstGeom prst="rect">
            <a:avLst/>
          </a:prstGeom>
          <a:noFill/>
        </p:spPr>
        <p:txBody>
          <a:bodyPr wrap="square" rtlCol="0">
            <a:spAutoFit/>
          </a:bodyPr>
          <a:lstStyle/>
          <a:p>
            <a:pPr algn="r"/>
            <a:r>
              <a:rPr lang="en-US" sz="1400" dirty="0" smtClean="0"/>
              <a:t>Wait:</a:t>
            </a:r>
            <a:endParaRPr lang="en-US" sz="1400" dirty="0"/>
          </a:p>
        </p:txBody>
      </p:sp>
    </p:spTree>
    <p:extLst>
      <p:ext uri="{BB962C8B-B14F-4D97-AF65-F5344CB8AC3E}">
        <p14:creationId xmlns:p14="http://schemas.microsoft.com/office/powerpoint/2010/main" val="2712479341"/>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98885">
            <a:off x="6574637" y="723588"/>
            <a:ext cx="2245199" cy="2407133"/>
          </a:xfrm>
          <a:prstGeom prst="rect">
            <a:avLst/>
          </a:prstGeom>
        </p:spPr>
      </p:pic>
      <p:sp>
        <p:nvSpPr>
          <p:cNvPr id="4" name="Title 1"/>
          <p:cNvSpPr txBox="1">
            <a:spLocks/>
          </p:cNvSpPr>
          <p:nvPr/>
        </p:nvSpPr>
        <p:spPr>
          <a:xfrm>
            <a:off x="152400" y="1676400"/>
            <a:ext cx="8839200" cy="5029200"/>
          </a:xfrm>
          <a:prstGeom prst="rect">
            <a:avLst/>
          </a:prstGeom>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8800"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How are you organized?</a:t>
            </a:r>
            <a:endParaRPr lang="en-US" sz="8800"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Title 2"/>
          <p:cNvSpPr>
            <a:spLocks noGrp="1"/>
          </p:cNvSpPr>
          <p:nvPr>
            <p:ph type="title"/>
          </p:nvPr>
        </p:nvSpPr>
        <p:spPr/>
        <p:txBody>
          <a:bodyPr/>
          <a:lstStyle/>
          <a:p>
            <a:pPr algn="l"/>
            <a:r>
              <a:rPr lang="en-US" dirty="0" smtClean="0">
                <a:effectLst>
                  <a:outerShdw blurRad="38100" dist="38100" dir="2700000" algn="tl">
                    <a:srgbClr val="000000">
                      <a:alpha val="43137"/>
                    </a:srgbClr>
                  </a:outerShdw>
                </a:effectLst>
              </a:rPr>
              <a:t>Structure matters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33325887"/>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002458941"/>
              </p:ext>
            </p:extLst>
          </p:nvPr>
        </p:nvGraphicFramePr>
        <p:xfrm>
          <a:off x="685800" y="609600"/>
          <a:ext cx="76962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399403" y="376535"/>
            <a:ext cx="3260829" cy="584775"/>
          </a:xfrm>
          <a:prstGeom prst="rect">
            <a:avLst/>
          </a:prstGeom>
        </p:spPr>
        <p:txBody>
          <a:bodyPr wrap="none">
            <a:spAutoFit/>
          </a:bodyPr>
          <a:lstStyle/>
          <a:p>
            <a:r>
              <a:rPr lang="en-US" sz="3200" b="1" dirty="0">
                <a:solidFill>
                  <a:schemeClr val="bg1"/>
                </a:solidFill>
                <a:effectLst>
                  <a:outerShdw blurRad="38100" dist="38100" dir="2700000" algn="tl">
                    <a:srgbClr val="000000">
                      <a:alpha val="43137"/>
                    </a:srgbClr>
                  </a:outerShdw>
                </a:effectLst>
              </a:rPr>
              <a:t>The Pixel Pushers</a:t>
            </a:r>
          </a:p>
        </p:txBody>
      </p:sp>
    </p:spTree>
    <p:extLst>
      <p:ext uri="{BB962C8B-B14F-4D97-AF65-F5344CB8AC3E}">
        <p14:creationId xmlns:p14="http://schemas.microsoft.com/office/powerpoint/2010/main" val="259014794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035704"/>
            <a:ext cx="8229600" cy="4365096"/>
          </a:xfrm>
        </p:spPr>
        <p:txBody>
          <a:bodyPr>
            <a:noAutofit/>
          </a:bodyPr>
          <a:lstStyle/>
          <a:p>
            <a:pPr>
              <a:buFont typeface="Wingdings" pitchFamily="2" charset="2"/>
              <a:buChar char=""/>
            </a:pPr>
            <a:r>
              <a:rPr lang="en-US" sz="2600" b="1" dirty="0" smtClean="0"/>
              <a:t>Features</a:t>
            </a:r>
          </a:p>
          <a:p>
            <a:pPr lvl="1">
              <a:buFont typeface="Wingdings" pitchFamily="2" charset="2"/>
              <a:buChar char=""/>
            </a:pPr>
            <a:r>
              <a:rPr lang="en-US" sz="2600" dirty="0" smtClean="0"/>
              <a:t>Easy workflow designer</a:t>
            </a:r>
          </a:p>
          <a:p>
            <a:pPr lvl="1">
              <a:buFont typeface="Wingdings" pitchFamily="2" charset="2"/>
              <a:buChar char=""/>
            </a:pPr>
            <a:r>
              <a:rPr lang="en-US" sz="2600" dirty="0" smtClean="0"/>
              <a:t>Landing page / form / email WYSIWYG editors</a:t>
            </a:r>
          </a:p>
          <a:p>
            <a:pPr lvl="1">
              <a:buFont typeface="Wingdings" pitchFamily="2" charset="2"/>
              <a:buChar char=""/>
            </a:pPr>
            <a:r>
              <a:rPr lang="en-US" sz="2600" dirty="0" smtClean="0"/>
              <a:t>Easy segmentation tools</a:t>
            </a:r>
          </a:p>
          <a:p>
            <a:pPr lvl="1">
              <a:buFont typeface="Wingdings" pitchFamily="2" charset="2"/>
              <a:buChar char=""/>
            </a:pPr>
            <a:r>
              <a:rPr lang="en-US" sz="2600" dirty="0" smtClean="0"/>
              <a:t>Analytics</a:t>
            </a:r>
          </a:p>
          <a:p>
            <a:pPr lvl="1">
              <a:buFont typeface="Wingdings" pitchFamily="2" charset="2"/>
              <a:buChar char=""/>
            </a:pPr>
            <a:r>
              <a:rPr lang="en-US" sz="2600" dirty="0" smtClean="0"/>
              <a:t>Full bidirectional CRM sync</a:t>
            </a:r>
          </a:p>
          <a:p>
            <a:pPr>
              <a:buFont typeface="Wingdings" pitchFamily="2" charset="2"/>
              <a:buChar char=""/>
            </a:pPr>
            <a:endParaRPr lang="en-US" sz="600" dirty="0"/>
          </a:p>
          <a:p>
            <a:pPr>
              <a:buFont typeface="Wingdings" pitchFamily="2" charset="2"/>
              <a:buChar char=""/>
            </a:pPr>
            <a:r>
              <a:rPr lang="en-US" sz="2800" b="1" dirty="0" smtClean="0"/>
              <a:t>Known for</a:t>
            </a:r>
          </a:p>
          <a:p>
            <a:pPr lvl="1">
              <a:buFont typeface="Wingdings" pitchFamily="2" charset="2"/>
              <a:buChar char=""/>
            </a:pPr>
            <a:r>
              <a:rPr lang="en-US" sz="2600" dirty="0" smtClean="0"/>
              <a:t>One of the fastest growing startups in Silicon Valley</a:t>
            </a:r>
          </a:p>
          <a:p>
            <a:pPr lvl="1">
              <a:buFont typeface="Wingdings" pitchFamily="2" charset="2"/>
              <a:buChar char=""/>
            </a:pPr>
            <a:r>
              <a:rPr lang="en-US" sz="2600" b="1" dirty="0" smtClean="0"/>
              <a:t>Great User Experience</a:t>
            </a:r>
          </a:p>
          <a:p>
            <a:pPr>
              <a:buFont typeface="Wingdings" pitchFamily="2" charset="2"/>
              <a:buChar char=""/>
            </a:pPr>
            <a:endParaRPr lang="en-US" sz="2600"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336" y="282634"/>
            <a:ext cx="2590800" cy="1377388"/>
          </a:xfrm>
          <a:prstGeom prst="rect">
            <a:avLst/>
          </a:prstGeom>
        </p:spPr>
      </p:pic>
      <p:sp>
        <p:nvSpPr>
          <p:cNvPr id="8" name="32-Point Star 7"/>
          <p:cNvSpPr/>
          <p:nvPr/>
        </p:nvSpPr>
        <p:spPr>
          <a:xfrm>
            <a:off x="7322318" y="-228600"/>
            <a:ext cx="2133600" cy="1526894"/>
          </a:xfrm>
          <a:prstGeom prst="star32">
            <a:avLst>
              <a:gd name="adj" fmla="val 46455"/>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smtClean="0">
                <a:effectLst>
                  <a:outerShdw blurRad="38100" dist="38100" dir="2700000" algn="tl">
                    <a:schemeClr val="bg1">
                      <a:alpha val="43000"/>
                    </a:schemeClr>
                  </a:outerShdw>
                </a:effectLst>
              </a:rPr>
              <a:t>We’re</a:t>
            </a:r>
          </a:p>
          <a:p>
            <a:pPr algn="ctr"/>
            <a:r>
              <a:rPr lang="en-US" sz="2800" b="1" dirty="0" smtClean="0">
                <a:effectLst>
                  <a:outerShdw blurRad="38100" dist="38100" dir="2700000" algn="tl">
                    <a:schemeClr val="bg1">
                      <a:alpha val="43000"/>
                    </a:schemeClr>
                  </a:outerShdw>
                </a:effectLst>
              </a:rPr>
              <a:t>Hiring!</a:t>
            </a:r>
            <a:endParaRPr lang="en-US" sz="2800" b="1" dirty="0">
              <a:effectLst>
                <a:outerShdw blurRad="38100" dist="38100" dir="2700000" algn="tl">
                  <a:schemeClr val="bg1">
                    <a:alpha val="43000"/>
                  </a:schemeClr>
                </a:outerShdw>
              </a:effectLst>
            </a:endParaRPr>
          </a:p>
        </p:txBody>
      </p:sp>
    </p:spTree>
    <p:extLst>
      <p:ext uri="{BB962C8B-B14F-4D97-AF65-F5344CB8AC3E}">
        <p14:creationId xmlns:p14="http://schemas.microsoft.com/office/powerpoint/2010/main" val="3672551154"/>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98190576"/>
              </p:ext>
            </p:extLst>
          </p:nvPr>
        </p:nvGraphicFramePr>
        <p:xfrm>
          <a:off x="685800" y="609600"/>
          <a:ext cx="76962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399403" y="376535"/>
            <a:ext cx="2699778" cy="584775"/>
          </a:xfrm>
          <a:prstGeom prst="rect">
            <a:avLst/>
          </a:prstGeom>
        </p:spPr>
        <p:txBody>
          <a:bodyPr wrap="none">
            <a:spAutoFit/>
          </a:bodyPr>
          <a:lstStyle/>
          <a:p>
            <a:r>
              <a:rPr lang="en-US" sz="3200" b="1" dirty="0">
                <a:solidFill>
                  <a:schemeClr val="bg1"/>
                </a:solidFill>
                <a:effectLst>
                  <a:outerShdw blurRad="38100" dist="38100" dir="2700000" algn="tl">
                    <a:srgbClr val="000000">
                      <a:alpha val="43137"/>
                    </a:srgbClr>
                  </a:outerShdw>
                </a:effectLst>
              </a:rPr>
              <a:t>The </a:t>
            </a:r>
            <a:r>
              <a:rPr lang="en-US" sz="3200" b="1" dirty="0" smtClean="0">
                <a:solidFill>
                  <a:schemeClr val="bg1"/>
                </a:solidFill>
                <a:effectLst>
                  <a:outerShdw blurRad="38100" dist="38100" dir="2700000" algn="tl">
                    <a:srgbClr val="000000">
                      <a:alpha val="43137"/>
                    </a:srgbClr>
                  </a:outerShdw>
                </a:effectLst>
              </a:rPr>
              <a:t>Assistants</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481873"/>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544227747"/>
              </p:ext>
            </p:extLst>
          </p:nvPr>
        </p:nvGraphicFramePr>
        <p:xfrm>
          <a:off x="762000" y="533400"/>
          <a:ext cx="76962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99403" y="376535"/>
            <a:ext cx="4004622" cy="584775"/>
          </a:xfrm>
          <a:prstGeom prst="rect">
            <a:avLst/>
          </a:prstGeom>
        </p:spPr>
        <p:txBody>
          <a:bodyPr wrap="none">
            <a:spAutoFit/>
          </a:bodyPr>
          <a:lstStyle/>
          <a:p>
            <a:r>
              <a:rPr lang="en-US" sz="3200" b="1" dirty="0">
                <a:solidFill>
                  <a:schemeClr val="bg1"/>
                </a:solidFill>
                <a:effectLst>
                  <a:outerShdw blurRad="38100" dist="38100" dir="2700000" algn="tl">
                    <a:srgbClr val="000000">
                      <a:alpha val="43137"/>
                    </a:srgbClr>
                  </a:outerShdw>
                </a:effectLst>
              </a:rPr>
              <a:t>The </a:t>
            </a:r>
            <a:r>
              <a:rPr lang="en-US" sz="3200" b="1" dirty="0" smtClean="0">
                <a:solidFill>
                  <a:schemeClr val="bg1"/>
                </a:solidFill>
                <a:effectLst>
                  <a:outerShdw blurRad="38100" dist="38100" dir="2700000" algn="tl">
                    <a:srgbClr val="000000">
                      <a:alpha val="43137"/>
                    </a:srgbClr>
                  </a:outerShdw>
                </a:effectLst>
              </a:rPr>
              <a:t>Standards People</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8897757"/>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164606746"/>
              </p:ext>
            </p:extLst>
          </p:nvPr>
        </p:nvGraphicFramePr>
        <p:xfrm>
          <a:off x="609600" y="76200"/>
          <a:ext cx="76962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99403" y="376535"/>
            <a:ext cx="2797561" cy="584775"/>
          </a:xfrm>
          <a:prstGeom prst="rect">
            <a:avLst/>
          </a:prstGeom>
        </p:spPr>
        <p:txBody>
          <a:bodyPr wrap="none">
            <a:spAutoFit/>
          </a:bodyPr>
          <a:lstStyle/>
          <a:p>
            <a:r>
              <a:rPr lang="en-US" sz="3200" b="1" dirty="0" smtClean="0">
                <a:solidFill>
                  <a:schemeClr val="bg1"/>
                </a:solidFill>
                <a:effectLst>
                  <a:outerShdw blurRad="38100" dist="38100" dir="2700000" algn="tl">
                    <a:srgbClr val="000000">
                      <a:alpha val="43137"/>
                    </a:srgbClr>
                  </a:outerShdw>
                </a:effectLst>
              </a:rPr>
              <a:t>Ideal Structure</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0974727"/>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676400"/>
            <a:ext cx="8839200" cy="5029200"/>
          </a:xfrm>
          <a:prstGeom prst="rect">
            <a:avLst/>
          </a:prstGeom>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7200"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PRD = Details</a:t>
            </a:r>
          </a:p>
        </p:txBody>
      </p:sp>
      <p:sp>
        <p:nvSpPr>
          <p:cNvPr id="5" name="Title 3"/>
          <p:cNvSpPr>
            <a:spLocks noGrp="1"/>
          </p:cNvSpPr>
          <p:nvPr>
            <p:ph type="title"/>
          </p:nvPr>
        </p:nvSpPr>
        <p:spPr/>
        <p:txBody>
          <a:bodyPr/>
          <a:lstStyle/>
          <a:p>
            <a:pPr algn="l"/>
            <a:r>
              <a:rPr lang="en-US" dirty="0" smtClean="0">
                <a:effectLst>
                  <a:outerShdw blurRad="38100" dist="38100" dir="2700000" algn="tl">
                    <a:srgbClr val="000000">
                      <a:alpha val="43137"/>
                    </a:srgbClr>
                  </a:outerShdw>
                </a:effectLst>
              </a:rPr>
              <a:t>Summary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3512415"/>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676400"/>
            <a:ext cx="8839200" cy="5029200"/>
          </a:xfrm>
          <a:prstGeom prst="rect">
            <a:avLst/>
          </a:prstGeom>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9600"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a:t>
            </a:r>
            <a:r>
              <a:rPr lang="en-US" sz="7200"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UX Principles</a:t>
            </a:r>
            <a:endParaRPr lang="en-US" sz="7200"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Title 3"/>
          <p:cNvSpPr>
            <a:spLocks noGrp="1"/>
          </p:cNvSpPr>
          <p:nvPr>
            <p:ph type="title"/>
          </p:nvPr>
        </p:nvSpPr>
        <p:spPr/>
        <p:txBody>
          <a:bodyPr/>
          <a:lstStyle/>
          <a:p>
            <a:pPr algn="l"/>
            <a:r>
              <a:rPr lang="en-US" dirty="0" smtClean="0">
                <a:effectLst>
                  <a:outerShdw blurRad="38100" dist="38100" dir="2700000" algn="tl">
                    <a:srgbClr val="000000">
                      <a:alpha val="43137"/>
                    </a:srgbClr>
                  </a:outerShdw>
                </a:effectLst>
              </a:rPr>
              <a:t>User Experience 101</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2277538"/>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725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0" y="478564"/>
            <a:ext cx="9144000" cy="838200"/>
          </a:xfrm>
          <a:prstGeom prst="rect">
            <a:avLst/>
          </a:prstGeom>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6000" spc="0" dirty="0" smtClean="0">
                <a:ln w="12700">
                  <a:solidFill>
                    <a:schemeClr val="tx2">
                      <a:satMod val="155000"/>
                    </a:schemeClr>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Candara" pitchFamily="34" charset="0"/>
              </a:rPr>
              <a:t>User Research</a:t>
            </a:r>
            <a:endParaRPr lang="en-US" sz="6000" spc="0" dirty="0">
              <a:ln w="12700">
                <a:solidFill>
                  <a:schemeClr val="tx2">
                    <a:satMod val="155000"/>
                  </a:schemeClr>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Candara" pitchFamily="34" charset="0"/>
            </a:endParaRPr>
          </a:p>
        </p:txBody>
      </p:sp>
    </p:spTree>
    <p:extLst>
      <p:ext uri="{BB962C8B-B14F-4D97-AF65-F5344CB8AC3E}">
        <p14:creationId xmlns:p14="http://schemas.microsoft.com/office/powerpoint/2010/main" val="3488004106"/>
      </p:ext>
    </p:extLst>
  </p:cSld>
  <p:clrMapOvr>
    <a:masterClrMapping/>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0" y="478564"/>
            <a:ext cx="9144000" cy="838200"/>
          </a:xfrm>
          <a:prstGeom prst="rect">
            <a:avLst/>
          </a:prstGeom>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6000" spc="0" dirty="0" smtClean="0">
                <a:ln w="12700">
                  <a:solidFill>
                    <a:schemeClr val="tx2">
                      <a:satMod val="155000"/>
                    </a:schemeClr>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Candara" pitchFamily="34" charset="0"/>
              </a:rPr>
              <a:t>People don’t read</a:t>
            </a:r>
            <a:endParaRPr lang="en-US" sz="6000" spc="0" dirty="0">
              <a:ln w="12700">
                <a:solidFill>
                  <a:schemeClr val="tx2">
                    <a:satMod val="155000"/>
                  </a:schemeClr>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Candara" pitchFamily="34" charset="0"/>
            </a:endParaRPr>
          </a:p>
        </p:txBody>
      </p:sp>
    </p:spTree>
    <p:extLst>
      <p:ext uri="{BB962C8B-B14F-4D97-AF65-F5344CB8AC3E}">
        <p14:creationId xmlns:p14="http://schemas.microsoft.com/office/powerpoint/2010/main" val="4096284854"/>
      </p:ext>
    </p:extLst>
  </p:cSld>
  <p:clrMapOvr>
    <a:masterClrMapping/>
  </p:clrMapOvr>
  <p:transition spd="slow">
    <p:push/>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564" y="1905000"/>
            <a:ext cx="1851836" cy="1895139"/>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802" y="3048000"/>
            <a:ext cx="1595173" cy="1585912"/>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2514600"/>
            <a:ext cx="1851836" cy="1895139"/>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3210261"/>
            <a:ext cx="1851836" cy="1895139"/>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7212" y="3962400"/>
            <a:ext cx="1851836" cy="1895139"/>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840" y="4605060"/>
            <a:ext cx="1851836" cy="1895139"/>
          </a:xfrm>
          <a:prstGeom prst="rect">
            <a:avLst/>
          </a:prstGeom>
          <a:effectLst>
            <a:outerShdw blurRad="50800" dist="38100" dir="2700000" algn="tl" rotWithShape="0">
              <a:prstClr val="black">
                <a:alpha val="40000"/>
              </a:prstClr>
            </a:outerShdw>
          </a:effectLst>
        </p:spPr>
      </p:pic>
      <p:sp>
        <p:nvSpPr>
          <p:cNvPr id="8" name="Title 7"/>
          <p:cNvSpPr>
            <a:spLocks noGrp="1"/>
          </p:cNvSpPr>
          <p:nvPr>
            <p:ph type="title"/>
          </p:nvPr>
        </p:nvSpPr>
        <p:spPr/>
        <p:txBody>
          <a:bodyPr/>
          <a:lstStyle/>
          <a:p>
            <a:pPr algn="l"/>
            <a:r>
              <a:rPr lang="en-US" dirty="0" smtClean="0">
                <a:effectLst>
                  <a:outerShdw blurRad="38100" dist="38100" dir="2700000" algn="tl">
                    <a:srgbClr val="000000">
                      <a:alpha val="43137"/>
                    </a:srgbClr>
                  </a:outerShdw>
                </a:effectLst>
              </a:rPr>
              <a:t>Which is better?</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1819337"/>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be 20"/>
          <p:cNvSpPr/>
          <p:nvPr/>
        </p:nvSpPr>
        <p:spPr>
          <a:xfrm>
            <a:off x="7178870" y="5140697"/>
            <a:ext cx="1660330" cy="1183903"/>
          </a:xfrm>
          <a:prstGeom prst="cube">
            <a:avLst>
              <a:gd name="adj" fmla="val 839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solidFill>
                  <a:schemeClr val="dk1"/>
                </a:solidFill>
                <a:effectLst>
                  <a:outerShdw blurRad="38100" dist="38100" dir="2700000" algn="tl">
                    <a:schemeClr val="tx1">
                      <a:alpha val="43000"/>
                    </a:schemeClr>
                  </a:outerShdw>
                </a:effectLst>
                <a:latin typeface="Calibri" pitchFamily="34" charset="0"/>
                <a:cs typeface="Calibri" pitchFamily="34" charset="0"/>
              </a:rPr>
              <a:t>Goal</a:t>
            </a:r>
          </a:p>
        </p:txBody>
      </p:sp>
      <p:sp>
        <p:nvSpPr>
          <p:cNvPr id="17" name="Freeform 16"/>
          <p:cNvSpPr/>
          <p:nvPr/>
        </p:nvSpPr>
        <p:spPr>
          <a:xfrm>
            <a:off x="1082704" y="1609407"/>
            <a:ext cx="6759533" cy="3503352"/>
          </a:xfrm>
          <a:custGeom>
            <a:avLst/>
            <a:gdLst>
              <a:gd name="connsiteX0" fmla="*/ 0 w 5584054"/>
              <a:gd name="connsiteY0" fmla="*/ 0 h 2894121"/>
              <a:gd name="connsiteX1" fmla="*/ 2192784 w 5584054"/>
              <a:gd name="connsiteY1" fmla="*/ 674703 h 2894121"/>
              <a:gd name="connsiteX2" fmla="*/ 5584054 w 5584054"/>
              <a:gd name="connsiteY2" fmla="*/ 2894121 h 2894121"/>
              <a:gd name="connsiteX0" fmla="*/ 0 w 5584054"/>
              <a:gd name="connsiteY0" fmla="*/ 0 h 2894121"/>
              <a:gd name="connsiteX1" fmla="*/ 3009530 w 5584054"/>
              <a:gd name="connsiteY1" fmla="*/ 790113 h 2894121"/>
              <a:gd name="connsiteX2" fmla="*/ 5584054 w 5584054"/>
              <a:gd name="connsiteY2" fmla="*/ 2894121 h 2894121"/>
            </a:gdLst>
            <a:ahLst/>
            <a:cxnLst>
              <a:cxn ang="0">
                <a:pos x="connsiteX0" y="connsiteY0"/>
              </a:cxn>
              <a:cxn ang="0">
                <a:pos x="connsiteX1" y="connsiteY1"/>
              </a:cxn>
              <a:cxn ang="0">
                <a:pos x="connsiteX2" y="connsiteY2"/>
              </a:cxn>
            </a:cxnLst>
            <a:rect l="l" t="t" r="r" b="b"/>
            <a:pathLst>
              <a:path w="5584054" h="2894121">
                <a:moveTo>
                  <a:pt x="0" y="0"/>
                </a:moveTo>
                <a:cubicBezTo>
                  <a:pt x="631054" y="96175"/>
                  <a:pt x="2078854" y="307760"/>
                  <a:pt x="3009530" y="790113"/>
                </a:cubicBezTo>
                <a:cubicBezTo>
                  <a:pt x="3940206" y="1272466"/>
                  <a:pt x="4353757" y="2025588"/>
                  <a:pt x="5584054" y="2894121"/>
                </a:cubicBezTo>
              </a:path>
            </a:pathLst>
          </a:custGeom>
          <a:ln w="76200">
            <a:tailEnd type="stealth" w="lg" len="lg"/>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2" name="Oval 11"/>
          <p:cNvSpPr/>
          <p:nvPr/>
        </p:nvSpPr>
        <p:spPr>
          <a:xfrm>
            <a:off x="838200" y="381000"/>
            <a:ext cx="1231209" cy="123120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smtClean="0">
                <a:effectLst>
                  <a:outerShdw blurRad="38100" dist="38100" dir="2700000" algn="tl">
                    <a:schemeClr val="tx1">
                      <a:alpha val="43000"/>
                    </a:schemeClr>
                  </a:outerShdw>
                </a:effectLst>
                <a:latin typeface="Calibri" pitchFamily="34" charset="0"/>
                <a:cs typeface="Calibri" pitchFamily="34" charset="0"/>
              </a:rPr>
              <a:t>User</a:t>
            </a:r>
            <a:endParaRPr lang="en-US" sz="2400" b="1" dirty="0">
              <a:effectLst>
                <a:outerShdw blurRad="38100" dist="38100" dir="2700000" algn="tl">
                  <a:schemeClr val="tx1">
                    <a:alpha val="43000"/>
                  </a:schemeClr>
                </a:outerShdw>
              </a:effectLst>
              <a:latin typeface="Calibri" pitchFamily="34" charset="0"/>
              <a:cs typeface="Calibri" pitchFamily="34" charset="0"/>
            </a:endParaRPr>
          </a:p>
        </p:txBody>
      </p:sp>
      <p:grpSp>
        <p:nvGrpSpPr>
          <p:cNvPr id="2" name="Group 1"/>
          <p:cNvGrpSpPr/>
          <p:nvPr/>
        </p:nvGrpSpPr>
        <p:grpSpPr>
          <a:xfrm>
            <a:off x="1094045" y="1350523"/>
            <a:ext cx="1698595" cy="1063052"/>
            <a:chOff x="1094045" y="1350523"/>
            <a:chExt cx="1698595" cy="1063052"/>
          </a:xfrm>
        </p:grpSpPr>
        <p:sp>
          <p:nvSpPr>
            <p:cNvPr id="14" name="Rectangle 13"/>
            <p:cNvSpPr/>
            <p:nvPr/>
          </p:nvSpPr>
          <p:spPr>
            <a:xfrm>
              <a:off x="1094045" y="1828800"/>
              <a:ext cx="1698595" cy="584775"/>
            </a:xfrm>
            <a:prstGeom prst="rect">
              <a:avLst/>
            </a:prstGeom>
          </p:spPr>
          <p:txBody>
            <a:bodyPr wrap="square">
              <a:spAutoFit/>
            </a:bodyPr>
            <a:lstStyle/>
            <a:p>
              <a:pPr algn="ctr"/>
              <a:r>
                <a:rPr lang="en-US" sz="3200" b="1" dirty="0" smtClean="0">
                  <a:effectLst>
                    <a:outerShdw blurRad="76200" dist="50800" dir="13200000" algn="tl" rotWithShape="0">
                      <a:schemeClr val="bg1">
                        <a:alpha val="96000"/>
                      </a:schemeClr>
                    </a:outerShdw>
                  </a:effectLst>
                  <a:latin typeface="Calibri" pitchFamily="34" charset="0"/>
                  <a:cs typeface="Calibri" pitchFamily="34" charset="0"/>
                </a:rPr>
                <a:t>Blocker</a:t>
              </a:r>
              <a:endParaRPr lang="en-US" sz="3200" b="1" dirty="0">
                <a:effectLst>
                  <a:outerShdw blurRad="76200" dist="50800" dir="13200000" algn="tl" rotWithShape="0">
                    <a:schemeClr val="bg1">
                      <a:alpha val="96000"/>
                    </a:schemeClr>
                  </a:outerShdw>
                </a:effectLst>
                <a:latin typeface="Calibri" pitchFamily="34" charset="0"/>
                <a:cs typeface="Calibri" pitchFamily="34"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652575">
              <a:off x="1822070" y="1350523"/>
              <a:ext cx="629546" cy="292790"/>
            </a:xfrm>
            <a:prstGeom prst="rect">
              <a:avLst/>
            </a:prstGeom>
          </p:spPr>
        </p:pic>
      </p:grpSp>
      <p:sp>
        <p:nvSpPr>
          <p:cNvPr id="16" name="Title 1"/>
          <p:cNvSpPr txBox="1">
            <a:spLocks/>
          </p:cNvSpPr>
          <p:nvPr/>
        </p:nvSpPr>
        <p:spPr>
          <a:xfrm>
            <a:off x="533400" y="3352800"/>
            <a:ext cx="5181600" cy="2362200"/>
          </a:xfrm>
          <a:prstGeom prst="rect">
            <a:avLst/>
          </a:prstGeom>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5400"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Remove System Friction</a:t>
            </a:r>
            <a:endParaRPr lang="en-US" sz="5400"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971443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37" presetClass="path" presetSubtype="0" accel="50000" decel="50000" fill="hold" grpId="0" nodeType="withEffect">
                                  <p:stCondLst>
                                    <p:cond delay="500"/>
                                  </p:stCondLst>
                                  <p:childTnLst>
                                    <p:animMotion origin="layout" path="M -0.00017 -0.00047 L 0.22188 0.06708 C 0.26997 0.08026 0.33316 0.11566 0.39705 0.16192 C 0.46841 0.21374 0.52084 0.25838 0.55799 0.30997 L 0.72327 0.52209 " pathEditMode="relative" rAng="1712789" ptsTypes="FffFF">
                                      <p:cBhvr>
                                        <p:cTn id="11" dur="2000" fill="hold"/>
                                        <p:tgtEl>
                                          <p:spTgt spid="12"/>
                                        </p:tgtEl>
                                        <p:attrNameLst>
                                          <p:attrName>ppt_x</p:attrName>
                                          <p:attrName>ppt_y</p:attrName>
                                        </p:attrNameLst>
                                      </p:cBhvr>
                                      <p:rCtr x="38125" y="21328"/>
                                    </p:animMotion>
                                  </p:childTnLst>
                                </p:cTn>
                              </p:par>
                            </p:childTnLst>
                          </p:cTn>
                        </p:par>
                        <p:par>
                          <p:cTn id="12" fill="hold">
                            <p:stCondLst>
                              <p:cond delay="2500"/>
                            </p:stCondLst>
                            <p:childTnLst>
                              <p:par>
                                <p:cTn id="13" presetID="32" presetClass="emph" presetSubtype="0" fill="hold" grpId="0" nodeType="afterEffect">
                                  <p:stCondLst>
                                    <p:cond delay="0"/>
                                  </p:stCondLst>
                                  <p:childTnLst>
                                    <p:animRot by="120000">
                                      <p:cBhvr>
                                        <p:cTn id="14" dur="100" fill="hold">
                                          <p:stCondLst>
                                            <p:cond delay="0"/>
                                          </p:stCondLst>
                                        </p:cTn>
                                        <p:tgtEl>
                                          <p:spTgt spid="21"/>
                                        </p:tgtEl>
                                        <p:attrNameLst>
                                          <p:attrName>r</p:attrName>
                                        </p:attrNameLst>
                                      </p:cBhvr>
                                    </p:animRot>
                                    <p:animRot by="-240000">
                                      <p:cBhvr>
                                        <p:cTn id="15" dur="200" fill="hold">
                                          <p:stCondLst>
                                            <p:cond delay="200"/>
                                          </p:stCondLst>
                                        </p:cTn>
                                        <p:tgtEl>
                                          <p:spTgt spid="21"/>
                                        </p:tgtEl>
                                        <p:attrNameLst>
                                          <p:attrName>r</p:attrName>
                                        </p:attrNameLst>
                                      </p:cBhvr>
                                    </p:animRot>
                                    <p:animRot by="240000">
                                      <p:cBhvr>
                                        <p:cTn id="16" dur="200" fill="hold">
                                          <p:stCondLst>
                                            <p:cond delay="400"/>
                                          </p:stCondLst>
                                        </p:cTn>
                                        <p:tgtEl>
                                          <p:spTgt spid="21"/>
                                        </p:tgtEl>
                                        <p:attrNameLst>
                                          <p:attrName>r</p:attrName>
                                        </p:attrNameLst>
                                      </p:cBhvr>
                                    </p:animRot>
                                    <p:animRot by="-240000">
                                      <p:cBhvr>
                                        <p:cTn id="17" dur="200" fill="hold">
                                          <p:stCondLst>
                                            <p:cond delay="600"/>
                                          </p:stCondLst>
                                        </p:cTn>
                                        <p:tgtEl>
                                          <p:spTgt spid="21"/>
                                        </p:tgtEl>
                                        <p:attrNameLst>
                                          <p:attrName>r</p:attrName>
                                        </p:attrNameLst>
                                      </p:cBhvr>
                                    </p:animRot>
                                    <p:animRot by="120000">
                                      <p:cBhvr>
                                        <p:cTn id="18" dur="200" fill="hold">
                                          <p:stCondLst>
                                            <p:cond delay="800"/>
                                          </p:stCondLst>
                                        </p:cTn>
                                        <p:tgtEl>
                                          <p:spTgt spid="21"/>
                                        </p:tgtEl>
                                        <p:attrNameLst>
                                          <p:attrName>r</p:attrName>
                                        </p:attrNameLst>
                                      </p:cBhvr>
                                    </p:animRot>
                                  </p:childTnLst>
                                </p:cTn>
                              </p:par>
                              <p:par>
                                <p:cTn id="19" presetID="8" presetClass="emph" presetSubtype="0" fill="hold" grpId="1" nodeType="withEffect">
                                  <p:stCondLst>
                                    <p:cond delay="0"/>
                                  </p:stCondLst>
                                  <p:childTnLst>
                                    <p:animRot by="21600000">
                                      <p:cBhvr>
                                        <p:cTn id="20"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animBg="1"/>
      <p:bldP spid="1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effectLst>
                  <a:outerShdw blurRad="38100" dist="38100" dir="2700000" algn="tl">
                    <a:srgbClr val="000000">
                      <a:alpha val="43137"/>
                    </a:srgbClr>
                  </a:outerShdw>
                </a:effectLst>
              </a:rPr>
              <a:t>3 Travelers</a:t>
            </a:r>
            <a:endParaRPr lang="en-US" dirty="0">
              <a:effectLst>
                <a:outerShdw blurRad="38100" dist="38100" dir="2700000" algn="tl">
                  <a:srgbClr val="000000">
                    <a:alpha val="43137"/>
                  </a:srgbClr>
                </a:outerShdw>
              </a:effectLst>
            </a:endParaRPr>
          </a:p>
        </p:txBody>
      </p:sp>
      <p:pic>
        <p:nvPicPr>
          <p:cNvPr id="19458" name="Picture 2" descr="http://commadot.com/wp-content/uploads/2008/08/3path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95400"/>
            <a:ext cx="5867400" cy="5343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438400" y="2743200"/>
            <a:ext cx="5715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38400" y="4419600"/>
            <a:ext cx="57150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74720" y="1332432"/>
            <a:ext cx="5715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9897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676400"/>
            <a:ext cx="8839200" cy="5029200"/>
          </a:xfrm>
          <a:prstGeom prst="rect">
            <a:avLst/>
          </a:prstGeom>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8800"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Who makes</a:t>
            </a:r>
          </a:p>
          <a:p>
            <a:pPr algn="ctr"/>
            <a:r>
              <a:rPr lang="en-US" sz="8800"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decisions?</a:t>
            </a:r>
          </a:p>
        </p:txBody>
      </p:sp>
      <p:sp>
        <p:nvSpPr>
          <p:cNvPr id="3" name="Title 2"/>
          <p:cNvSpPr>
            <a:spLocks noGrp="1"/>
          </p:cNvSpPr>
          <p:nvPr>
            <p:ph type="title"/>
          </p:nvPr>
        </p:nvSpPr>
        <p:spPr/>
        <p:txBody>
          <a:bodyPr/>
          <a:lstStyle/>
          <a:p>
            <a:pPr algn="l"/>
            <a:r>
              <a:rPr lang="en-US" dirty="0" smtClean="0">
                <a:effectLst>
                  <a:outerShdw blurRad="38100" dist="38100" dir="2700000" algn="tl">
                    <a:srgbClr val="000000">
                      <a:alpha val="43137"/>
                    </a:srgbClr>
                  </a:outerShdw>
                </a:effectLst>
              </a:rPr>
              <a:t>Design is Decisions: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911643"/>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ocalM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10082804" cy="686440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457200"/>
            <a:ext cx="5715000" cy="838200"/>
          </a:xfrm>
          <a:prstGeom prst="rect">
            <a:avLst/>
          </a:prstGeom>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5400"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ndara" pitchFamily="34" charset="0"/>
              </a:rPr>
              <a:t>Local Max Island</a:t>
            </a:r>
            <a:endParaRPr lang="en-US" sz="5400"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ndara" pitchFamily="34" charset="0"/>
            </a:endParaRPr>
          </a:p>
        </p:txBody>
      </p:sp>
    </p:spTree>
    <p:extLst>
      <p:ext uri="{BB962C8B-B14F-4D97-AF65-F5344CB8AC3E}">
        <p14:creationId xmlns:p14="http://schemas.microsoft.com/office/powerpoint/2010/main" val="1162524923"/>
      </p:ext>
    </p:extLst>
  </p:cSld>
  <p:clrMapOvr>
    <a:masterClrMapping/>
  </p:clrMapOvr>
  <p:transition spd="slow">
    <p:pu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7.jpg"/>
          <p:cNvPicPr/>
          <p:nvPr/>
        </p:nvPicPr>
        <p:blipFill>
          <a:blip r:embed="rId2"/>
          <a:stretch>
            <a:fillRect/>
          </a:stretch>
        </p:blipFill>
        <p:spPr>
          <a:xfrm>
            <a:off x="-1" y="0"/>
            <a:ext cx="10242817" cy="6881501"/>
          </a:xfrm>
          <a:prstGeom prst="rect">
            <a:avLst/>
          </a:prstGeom>
          <a:noFill/>
          <a:ln>
            <a:noFill/>
          </a:ln>
        </p:spPr>
      </p:pic>
      <p:sp>
        <p:nvSpPr>
          <p:cNvPr id="3" name="Title 1"/>
          <p:cNvSpPr txBox="1">
            <a:spLocks/>
          </p:cNvSpPr>
          <p:nvPr/>
        </p:nvSpPr>
        <p:spPr>
          <a:xfrm>
            <a:off x="0" y="228600"/>
            <a:ext cx="10242816" cy="838200"/>
          </a:xfrm>
          <a:prstGeom prst="rect">
            <a:avLst/>
          </a:prstGeom>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5400"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ndara" pitchFamily="34" charset="0"/>
              </a:rPr>
              <a:t>Don’t Bend Users</a:t>
            </a:r>
            <a:endParaRPr lang="en-US" sz="5400"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ndara" pitchFamily="34" charset="0"/>
            </a:endParaRPr>
          </a:p>
        </p:txBody>
      </p:sp>
    </p:spTree>
    <p:extLst>
      <p:ext uri="{BB962C8B-B14F-4D97-AF65-F5344CB8AC3E}">
        <p14:creationId xmlns:p14="http://schemas.microsoft.com/office/powerpoint/2010/main" val="1346616137"/>
      </p:ext>
    </p:extLst>
  </p:cSld>
  <p:clrMapOvr>
    <a:masterClrMapping/>
  </p:clrMapOvr>
  <p:transition spd="slow">
    <p:pu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effectLst>
                  <a:outerShdw blurRad="38100" dist="38100" dir="2700000" algn="tl">
                    <a:srgbClr val="000000">
                      <a:alpha val="43137"/>
                    </a:srgbClr>
                  </a:outerShdw>
                </a:effectLst>
              </a:rPr>
              <a:t>Like you… Love You</a:t>
            </a:r>
            <a:endParaRPr lang="en-US" dirty="0">
              <a:effectLst>
                <a:outerShdw blurRad="38100" dist="38100" dir="2700000" algn="tl">
                  <a:srgbClr val="000000">
                    <a:alpha val="43137"/>
                  </a:srgbClr>
                </a:outerShdw>
              </a:effectLst>
            </a:endParaRPr>
          </a:p>
        </p:txBody>
      </p:sp>
      <p:pic>
        <p:nvPicPr>
          <p:cNvPr id="21506" name="Picture 2" descr="http://commadot.com/wp-content/uploads/2010/02/likeyouLoveyo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63540"/>
            <a:ext cx="6109854" cy="4842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700092"/>
      </p:ext>
    </p:extLst>
  </p:cSld>
  <p:clrMapOvr>
    <a:masterClrMapping/>
  </p:clrMapOvr>
  <p:transition spd="slow">
    <p:push/>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effectLst>
                  <a:outerShdw blurRad="38100" dist="38100" dir="2700000" algn="tl">
                    <a:srgbClr val="000000">
                      <a:alpha val="43137"/>
                    </a:srgbClr>
                  </a:outerShdw>
                </a:effectLst>
              </a:rPr>
              <a:t>Consistency is Better</a:t>
            </a:r>
            <a:endParaRPr lang="en-US" dirty="0">
              <a:effectLst>
                <a:outerShdw blurRad="38100" dist="38100" dir="2700000" algn="tl">
                  <a:srgbClr val="000000">
                    <a:alpha val="43137"/>
                  </a:srgbClr>
                </a:outerShdw>
              </a:effectLst>
            </a:endParaRPr>
          </a:p>
        </p:txBody>
      </p:sp>
      <p:pic>
        <p:nvPicPr>
          <p:cNvPr id="22530" name="Picture 2" descr="http://commadot.com/wp-content/uploads/2010/07/consistenc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885707" cy="472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071499"/>
      </p:ext>
    </p:extLst>
  </p:cSld>
  <p:clrMapOvr>
    <a:masterClrMapping/>
  </p:clrMapOvr>
  <p:transition spd="slow">
    <p:pu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headrush.typepad.com/photos/uncategorized/2007/04/06/riskaversion2.jpg"/>
          <p:cNvPicPr>
            <a:picLocks noChangeAspect="1" noChangeArrowheads="1"/>
          </p:cNvPicPr>
          <p:nvPr/>
        </p:nvPicPr>
        <p:blipFill>
          <a:blip r:embed="rId2"/>
          <a:srcRect/>
          <a:stretch>
            <a:fillRect/>
          </a:stretch>
        </p:blipFill>
        <p:spPr bwMode="auto">
          <a:xfrm>
            <a:off x="2286000" y="475716"/>
            <a:ext cx="4953000" cy="5879056"/>
          </a:xfrm>
          <a:prstGeom prst="rect">
            <a:avLst/>
          </a:prstGeom>
          <a:ln>
            <a:noFill/>
          </a:ln>
          <a:effectLst>
            <a:outerShdw blurRad="292100" dist="139700" dir="2700000" algn="tl" rotWithShape="0">
              <a:srgbClr val="333333">
                <a:alpha val="65000"/>
              </a:srgbClr>
            </a:outerShdw>
          </a:effectLst>
        </p:spPr>
      </p:pic>
      <p:sp>
        <p:nvSpPr>
          <p:cNvPr id="6" name="Rectangle 2"/>
          <p:cNvSpPr txBox="1">
            <a:spLocks/>
          </p:cNvSpPr>
          <p:nvPr/>
        </p:nvSpPr>
        <p:spPr>
          <a:xfrm>
            <a:off x="6324600" y="6553200"/>
            <a:ext cx="2819400" cy="243682"/>
          </a:xfrm>
          <a:prstGeom prst="rect">
            <a:avLst/>
          </a:prstGeom>
        </p:spPr>
        <p:txBody>
          <a:bodyPr vert="horz">
            <a:noAutofit/>
          </a:bodyPr>
          <a:lstStyle>
            <a:extLst/>
          </a:lstStyle>
          <a:p>
            <a:pPr marL="411480" marR="0" lvl="0" indent="-342900" defTabSz="914400" rtl="0" eaLnBrk="1" fontAlgn="auto" latinLnBrk="0" hangingPunct="1">
              <a:lnSpc>
                <a:spcPct val="114000"/>
              </a:lnSpc>
              <a:spcAft>
                <a:spcPts val="0"/>
              </a:spcAft>
              <a:buClrTx/>
              <a:buSzPct val="95000"/>
              <a:tabLst/>
              <a:defRPr/>
            </a:pPr>
            <a:r>
              <a:rPr kumimoji="0" lang="en-US" sz="1050" b="0" i="0" u="none" strike="noStrike" kern="1200" cap="none" spc="0" normalizeH="0" baseline="0" noProof="0" dirty="0" smtClean="0">
                <a:ln>
                  <a:noFill/>
                </a:ln>
                <a:solidFill>
                  <a:schemeClr val="tx1"/>
                </a:solidFill>
                <a:effectLst/>
                <a:uLnTx/>
                <a:uFillTx/>
                <a:latin typeface="+mj-lt"/>
              </a:rPr>
              <a:t>Illustration by http://headrush.typepad.com/</a:t>
            </a:r>
            <a:endParaRPr kumimoji="0" lang="en-US" sz="1050" b="0" i="0" u="none" strike="noStrike" kern="1200" cap="none" spc="0" normalizeH="0" baseline="0" noProof="0" dirty="0">
              <a:ln>
                <a:noFill/>
              </a:ln>
              <a:solidFill>
                <a:schemeClr val="tx1"/>
              </a:solidFill>
              <a:effectLst/>
              <a:uLnTx/>
              <a:uFillTx/>
              <a:latin typeface="+mj-lt"/>
            </a:endParaRPr>
          </a:p>
        </p:txBody>
      </p:sp>
    </p:spTree>
    <p:extLst>
      <p:ext uri="{BB962C8B-B14F-4D97-AF65-F5344CB8AC3E}">
        <p14:creationId xmlns:p14="http://schemas.microsoft.com/office/powerpoint/2010/main" val="1199952802"/>
      </p:ext>
    </p:extLst>
  </p:cSld>
  <p:clrMapOvr>
    <a:masterClrMapping/>
  </p:clrMapOvr>
  <p:transition spd="slow">
    <p:pu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srcRect/>
          <a:stretch>
            <a:fillRect/>
          </a:stretch>
        </p:blipFill>
        <p:spPr bwMode="auto">
          <a:xfrm>
            <a:off x="1905000" y="1219200"/>
            <a:ext cx="5257800" cy="525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3074430"/>
      </p:ext>
    </p:extLst>
  </p:cSld>
  <p:clrMapOvr>
    <a:masterClrMapping/>
  </p:clrMapOvr>
  <p:transition spd="slow">
    <p:push/>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035704"/>
            <a:ext cx="8229600" cy="3831696"/>
          </a:xfrm>
        </p:spPr>
        <p:txBody>
          <a:bodyPr>
            <a:noAutofit/>
          </a:bodyPr>
          <a:lstStyle/>
          <a:p>
            <a:pPr>
              <a:buFont typeface="Wingdings" pitchFamily="2" charset="2"/>
              <a:buChar char=""/>
            </a:pPr>
            <a:r>
              <a:rPr lang="en-US" sz="2600" dirty="0" smtClean="0"/>
              <a:t>@</a:t>
            </a:r>
            <a:r>
              <a:rPr lang="en-US" sz="2600" dirty="0" err="1" smtClean="0"/>
              <a:t>glenlipka</a:t>
            </a:r>
            <a:endParaRPr lang="en-US" sz="2600" dirty="0" smtClean="0"/>
          </a:p>
          <a:p>
            <a:pPr>
              <a:buFont typeface="Wingdings" pitchFamily="2" charset="2"/>
              <a:buChar char=""/>
            </a:pPr>
            <a:r>
              <a:rPr lang="en-US" sz="2600" dirty="0" smtClean="0"/>
              <a:t>http://commadot.com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816978" y="237146"/>
            <a:ext cx="4011128" cy="3115310"/>
          </a:xfrm>
          <a:prstGeom prst="rect">
            <a:avLst/>
          </a:prstGeom>
        </p:spPr>
      </p:pic>
      <p:sp>
        <p:nvSpPr>
          <p:cNvPr id="6" name="Title 5"/>
          <p:cNvSpPr>
            <a:spLocks noGrp="1"/>
          </p:cNvSpPr>
          <p:nvPr>
            <p:ph type="title"/>
          </p:nvPr>
        </p:nvSpPr>
        <p:spPr/>
        <p:txBody>
          <a:bodyPr/>
          <a:lstStyle/>
          <a:p>
            <a:pPr algn="l"/>
            <a:r>
              <a:rPr lang="en-US" dirty="0" smtClean="0">
                <a:effectLst>
                  <a:outerShdw blurRad="38100" dist="38100" dir="2700000" algn="tl">
                    <a:srgbClr val="000000">
                      <a:alpha val="43137"/>
                    </a:srgbClr>
                  </a:outerShdw>
                </a:effectLst>
              </a:rPr>
              <a:t>Thank You</a:t>
            </a:r>
            <a:endParaRPr lang="en-US" dirty="0">
              <a:effectLst>
                <a:outerShdw blurRad="38100" dist="38100" dir="2700000" algn="tl">
                  <a:srgbClr val="000000">
                    <a:alpha val="43137"/>
                  </a:srgbClr>
                </a:outerShdw>
              </a:effectLst>
            </a:endParaRPr>
          </a:p>
        </p:txBody>
      </p:sp>
      <p:sp>
        <p:nvSpPr>
          <p:cNvPr id="7" name="Title 1"/>
          <p:cNvSpPr txBox="1">
            <a:spLocks/>
          </p:cNvSpPr>
          <p:nvPr/>
        </p:nvSpPr>
        <p:spPr>
          <a:xfrm>
            <a:off x="152400" y="3352800"/>
            <a:ext cx="8839200" cy="2971800"/>
          </a:xfrm>
          <a:prstGeom prst="rect">
            <a:avLst/>
          </a:prstGeom>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7200"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Questions?</a:t>
            </a:r>
            <a:endParaRPr lang="en-US" sz="7200"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1750441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0" fill="hold"/>
                                        <p:tgtEl>
                                          <p:spTgt spid="4"/>
                                        </p:tgtEl>
                                        <p:attrNameLst>
                                          <p:attrName>ppt_x</p:attrName>
                                        </p:attrNameLst>
                                      </p:cBhvr>
                                      <p:tavLst>
                                        <p:tav tm="0">
                                          <p:val>
                                            <p:strVal val="#ppt_x"/>
                                          </p:val>
                                        </p:tav>
                                        <p:tav tm="100000">
                                          <p:val>
                                            <p:strVal val="#ppt_x"/>
                                          </p:val>
                                        </p:tav>
                                      </p:tavLst>
                                    </p:anim>
                                    <p:anim calcmode="lin" valueType="num">
                                      <p:cBhvr additive="base">
                                        <p:cTn id="8" dur="7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1" y="228600"/>
            <a:ext cx="6629399" cy="66293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29000" y="340312"/>
            <a:ext cx="5410200" cy="1200329"/>
          </a:xfrm>
          <a:prstGeom prst="rect">
            <a:avLst/>
          </a:prstGeom>
        </p:spPr>
        <p:txBody>
          <a:bodyPr wrap="square">
            <a:spAutoFit/>
          </a:bodyPr>
          <a:lstStyle/>
          <a:p>
            <a:pPr algn="ctr"/>
            <a:r>
              <a:rPr lang="en-US" sz="3600" b="1" dirty="0">
                <a:solidFill>
                  <a:schemeClr val="bg1"/>
                </a:solidFill>
                <a:effectLst>
                  <a:outerShdw blurRad="38100" dist="38100" dir="2700000" algn="tl">
                    <a:srgbClr val="000000">
                      <a:alpha val="43137"/>
                    </a:srgbClr>
                  </a:outerShdw>
                </a:effectLst>
              </a:rPr>
              <a:t>The Product Manager</a:t>
            </a:r>
          </a:p>
          <a:p>
            <a:pPr algn="ctr"/>
            <a:r>
              <a:rPr lang="en-US" sz="3600" b="1" dirty="0">
                <a:solidFill>
                  <a:schemeClr val="bg1"/>
                </a:solidFill>
                <a:effectLst>
                  <a:outerShdw blurRad="38100" dist="38100" dir="2700000" algn="tl">
                    <a:srgbClr val="000000">
                      <a:alpha val="43137"/>
                    </a:srgbClr>
                  </a:outerShdw>
                </a:effectLst>
              </a:rPr>
              <a:t>is the </a:t>
            </a:r>
            <a:r>
              <a:rPr lang="en-US" sz="3600" b="1" dirty="0" smtClean="0">
                <a:solidFill>
                  <a:schemeClr val="bg1"/>
                </a:solidFill>
                <a:effectLst>
                  <a:outerShdw blurRad="38100" dist="38100" dir="2700000" algn="tl">
                    <a:srgbClr val="000000">
                      <a:alpha val="43137"/>
                    </a:srgbClr>
                  </a:outerShdw>
                </a:effectLst>
              </a:rPr>
              <a:t>CEO </a:t>
            </a:r>
            <a:r>
              <a:rPr lang="en-US" sz="3600" b="1" dirty="0">
                <a:solidFill>
                  <a:schemeClr val="bg1"/>
                </a:solidFill>
                <a:effectLst>
                  <a:outerShdw blurRad="38100" dist="38100" dir="2700000" algn="tl">
                    <a:srgbClr val="000000">
                      <a:alpha val="43137"/>
                    </a:srgbClr>
                  </a:outerShdw>
                </a:effectLst>
              </a:rPr>
              <a:t>of the Product</a:t>
            </a:r>
          </a:p>
        </p:txBody>
      </p:sp>
    </p:spTree>
    <p:extLst>
      <p:ext uri="{BB962C8B-B14F-4D97-AF65-F5344CB8AC3E}">
        <p14:creationId xmlns:p14="http://schemas.microsoft.com/office/powerpoint/2010/main" val="3028968360"/>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ages.bokra.net/new/3338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0714" y="5461901"/>
            <a:ext cx="9372600" cy="86269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3200" dirty="0" smtClean="0">
                <a:effectLst>
                  <a:outerShdw blurRad="38100" dist="38100" dir="2700000" algn="tl">
                    <a:srgbClr val="000000">
                      <a:alpha val="43137"/>
                    </a:srgbClr>
                  </a:outerShdw>
                </a:effectLst>
                <a:latin typeface="Courier New" pitchFamily="49" charset="0"/>
                <a:cs typeface="Courier New" pitchFamily="49" charset="0"/>
              </a:rPr>
              <a:t>The Inmates are Running the Asylum</a:t>
            </a:r>
            <a:endParaRPr lang="en-US" sz="3200" dirty="0">
              <a:effectLst>
                <a:outerShdw blurRad="38100" dist="38100" dir="2700000" algn="tl">
                  <a:srgbClr val="000000">
                    <a:alpha val="43137"/>
                  </a:srgbClr>
                </a:outerShdw>
              </a:effectLst>
              <a:latin typeface="Courier New" pitchFamily="49" charset="0"/>
              <a:cs typeface="Courier New" pitchFamily="49" charset="0"/>
            </a:endParaRPr>
          </a:p>
        </p:txBody>
      </p:sp>
    </p:spTree>
    <p:extLst>
      <p:ext uri="{BB962C8B-B14F-4D97-AF65-F5344CB8AC3E}">
        <p14:creationId xmlns:p14="http://schemas.microsoft.com/office/powerpoint/2010/main" val="214344694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findwaldo.com/fankit/graphics/IntlManOfLiterature/Scenes/DepartmentSto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52400" y="1676400"/>
            <a:ext cx="8839200" cy="5029200"/>
          </a:xfrm>
          <a:prstGeom prst="rect">
            <a:avLst/>
          </a:prstGeom>
        </p:spPr>
        <p:txBody>
          <a:bodyPr vert="horz" lIns="91440" tIns="45720" rIns="91440" bIns="45720" rtlCol="0" anchor="ctr">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endParaRPr lang="en-US" sz="8800"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nvGrpSpPr>
          <p:cNvPr id="3" name="Group 2"/>
          <p:cNvGrpSpPr/>
          <p:nvPr/>
        </p:nvGrpSpPr>
        <p:grpSpPr>
          <a:xfrm>
            <a:off x="1698086" y="1189402"/>
            <a:ext cx="3254913" cy="2295120"/>
            <a:chOff x="1698086" y="1189402"/>
            <a:chExt cx="3254913" cy="229512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98086" y="1189402"/>
              <a:ext cx="3254913" cy="2295120"/>
            </a:xfrm>
            <a:prstGeom prst="rect">
              <a:avLst/>
            </a:prstGeom>
          </p:spPr>
        </p:pic>
        <p:sp>
          <p:nvSpPr>
            <p:cNvPr id="10" name="TextBox 9"/>
            <p:cNvSpPr txBox="1"/>
            <p:nvPr/>
          </p:nvSpPr>
          <p:spPr>
            <a:xfrm>
              <a:off x="2252530" y="1663005"/>
              <a:ext cx="2514600" cy="1384995"/>
            </a:xfrm>
            <a:prstGeom prst="rect">
              <a:avLst/>
            </a:prstGeom>
            <a:noFill/>
          </p:spPr>
          <p:txBody>
            <a:bodyPr wrap="square" rtlCol="0">
              <a:spAutoFit/>
            </a:bodyPr>
            <a:lstStyle/>
            <a:p>
              <a:pPr algn="ctr"/>
              <a:r>
                <a:rPr lang="en-US" sz="2800" dirty="0" smtClean="0">
                  <a:latin typeface="CCScottMcCloud" pitchFamily="66" charset="0"/>
                </a:rPr>
                <a:t>What about the UX designer?</a:t>
              </a:r>
            </a:p>
          </p:txBody>
        </p:sp>
      </p:grpSp>
    </p:spTree>
    <p:extLst>
      <p:ext uri="{BB962C8B-B14F-4D97-AF65-F5344CB8AC3E}">
        <p14:creationId xmlns:p14="http://schemas.microsoft.com/office/powerpoint/2010/main" val="3920825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2.bp.blogspot.com/_JUeF8tYbiVw/TRNtTUEPqlI/AAAAAAAACEs/uPPvHavgGfk/s1600/Emo_Emo_smile_004669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4762"/>
            <a:ext cx="9163050" cy="68722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
            <a:ext cx="9144000" cy="1200329"/>
          </a:xfrm>
          <a:prstGeom prst="rect">
            <a:avLst/>
          </a:prstGeom>
          <a:noFill/>
        </p:spPr>
        <p:txBody>
          <a:bodyPr wrap="square" rtlCol="0" anchor="ctr">
            <a:spAutoFit/>
          </a:bodyPr>
          <a:lstStyle/>
          <a:p>
            <a:pPr algn="ctr"/>
            <a:r>
              <a:rPr lang="en-US" sz="7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Designers are sad</a:t>
            </a:r>
            <a:endParaRPr lang="en-US"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3506510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4.bp.blogspot.com/_1EgRawwo1bw/TQvJYR7XX3I/AAAAAAAAACc/Z1mMpRKJ3og/s1600/ScoldingMrHappy_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842336"/>
            <a:ext cx="9144000" cy="923330"/>
          </a:xfrm>
          <a:prstGeom prst="rect">
            <a:avLst/>
          </a:prstGeom>
          <a:noFill/>
        </p:spPr>
        <p:txBody>
          <a:bodyPr wrap="square" rtlCol="0" anchor="ctr">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Designers are told</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136262603"/>
      </p:ext>
    </p:extLst>
  </p:cSld>
  <p:clrMapOvr>
    <a:masterClrMapping/>
  </p:clrMapOvr>
  <p:transition spd="slow">
    <p:push dir="u"/>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l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User Interfa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1015</TotalTime>
  <Words>918</Words>
  <Application>Microsoft Office PowerPoint</Application>
  <PresentationFormat>On-screen Show (4:3)</PresentationFormat>
  <Paragraphs>311</Paragraphs>
  <Slides>46</Slides>
  <Notes>13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46</vt:i4>
      </vt:variant>
    </vt:vector>
  </HeadingPairs>
  <TitlesOfParts>
    <vt:vector size="60" baseType="lpstr">
      <vt:lpstr>Arial</vt:lpstr>
      <vt:lpstr>Candara</vt:lpstr>
      <vt:lpstr>Symbol</vt:lpstr>
      <vt:lpstr>Tahoma</vt:lpstr>
      <vt:lpstr>Courier New</vt:lpstr>
      <vt:lpstr>Trebuchet MS</vt:lpstr>
      <vt:lpstr>MS PGothic</vt:lpstr>
      <vt:lpstr>Wingdings</vt:lpstr>
      <vt:lpstr>Calibri</vt:lpstr>
      <vt:lpstr>CCScottMcCloud</vt:lpstr>
      <vt:lpstr>Glen</vt:lpstr>
      <vt:lpstr>Waveform</vt:lpstr>
      <vt:lpstr>Office Theme</vt:lpstr>
      <vt:lpstr>User Interface</vt:lpstr>
      <vt:lpstr>Product Management and User Experience</vt:lpstr>
      <vt:lpstr>Glen Lipka</vt:lpstr>
      <vt:lpstr>PowerPoint Presentation</vt:lpstr>
      <vt:lpstr>Design is Decisions: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Glen’s UX Designer Definition</vt:lpstr>
      <vt:lpstr>PowerPoint Presentation</vt:lpstr>
      <vt:lpstr>Product Designer</vt:lpstr>
      <vt:lpstr>PowerPoint Presentation</vt:lpstr>
      <vt:lpstr>PowerPoint Presentation</vt:lpstr>
      <vt:lpstr>UX Designers at Marketo</vt:lpstr>
      <vt:lpstr>Key question:</vt:lpstr>
      <vt:lpstr>Ideal MRDs</vt:lpstr>
      <vt:lpstr>Design Driven PRDs</vt:lpstr>
      <vt:lpstr>PowerPoint Presentation</vt:lpstr>
      <vt:lpstr>PowerPoint Presentation</vt:lpstr>
      <vt:lpstr>PowerPoint Presentation</vt:lpstr>
      <vt:lpstr>Wait Until with Tokens</vt:lpstr>
      <vt:lpstr>Structure matters</vt:lpstr>
      <vt:lpstr>PowerPoint Presentation</vt:lpstr>
      <vt:lpstr>PowerPoint Presentation</vt:lpstr>
      <vt:lpstr>PowerPoint Presentation</vt:lpstr>
      <vt:lpstr>PowerPoint Presentation</vt:lpstr>
      <vt:lpstr>Summary</vt:lpstr>
      <vt:lpstr>User Experience 101</vt:lpstr>
      <vt:lpstr>PowerPoint Presentation</vt:lpstr>
      <vt:lpstr>PowerPoint Presentation</vt:lpstr>
      <vt:lpstr>Which is better?</vt:lpstr>
      <vt:lpstr>PowerPoint Presentation</vt:lpstr>
      <vt:lpstr>3 Travelers</vt:lpstr>
      <vt:lpstr>PowerPoint Presentation</vt:lpstr>
      <vt:lpstr>PowerPoint Presentation</vt:lpstr>
      <vt:lpstr>Like you… Love You</vt:lpstr>
      <vt:lpstr>Consistency is Better</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Management and User Experience</dc:title>
  <dc:creator>Glen</dc:creator>
  <cp:lastModifiedBy>Glen Lipka</cp:lastModifiedBy>
  <cp:revision>85</cp:revision>
  <dcterms:created xsi:type="dcterms:W3CDTF">2011-12-27T04:18:31Z</dcterms:created>
  <dcterms:modified xsi:type="dcterms:W3CDTF">2012-01-05T02:52:43Z</dcterms:modified>
</cp:coreProperties>
</file>